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6.jpg" ContentType="image/jpg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699" r:id="rId2"/>
    <p:sldId id="984" r:id="rId3"/>
    <p:sldId id="1003" r:id="rId4"/>
    <p:sldId id="1010" r:id="rId5"/>
    <p:sldId id="1020" r:id="rId6"/>
    <p:sldId id="1021" r:id="rId7"/>
    <p:sldId id="1023" r:id="rId8"/>
    <p:sldId id="1032" r:id="rId9"/>
    <p:sldId id="1033" r:id="rId10"/>
    <p:sldId id="1024" r:id="rId11"/>
    <p:sldId id="741" r:id="rId12"/>
    <p:sldId id="701" r:id="rId13"/>
    <p:sldId id="702" r:id="rId14"/>
    <p:sldId id="679" r:id="rId15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E14A30"/>
    <a:srgbClr val="2462B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86447" autoAdjust="0"/>
  </p:normalViewPr>
  <p:slideViewPr>
    <p:cSldViewPr snapToGrid="0">
      <p:cViewPr varScale="1">
        <p:scale>
          <a:sx n="86" d="100"/>
          <a:sy n="86" d="100"/>
        </p:scale>
        <p:origin x="792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A9D41B-4EAD-469A-93D0-74C59E6EE66A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vi-VN"/>
        </a:p>
      </dgm:t>
    </dgm:pt>
    <dgm:pt modelId="{F02F9032-D0C3-4B14-BFFD-F86EE6DB6945}">
      <dgm:prSet/>
      <dgm:spPr/>
      <dgm:t>
        <a:bodyPr/>
        <a:lstStyle/>
        <a:p>
          <a:r>
            <a:rPr lang="vi-VN" dirty="0"/>
            <a:t>Các đối tượng Browser</a:t>
          </a:r>
        </a:p>
      </dgm:t>
    </dgm:pt>
    <dgm:pt modelId="{F0557A5F-B2FC-45DD-89A9-7D5D6AB730E1}" type="parTrans" cxnId="{47E15708-A22A-4D87-B165-F642F1D1377D}">
      <dgm:prSet/>
      <dgm:spPr/>
      <dgm:t>
        <a:bodyPr/>
        <a:lstStyle/>
        <a:p>
          <a:endParaRPr lang="vi-VN"/>
        </a:p>
      </dgm:t>
    </dgm:pt>
    <dgm:pt modelId="{8233152E-2A13-471A-B8BF-4D0FEEE60E62}" type="sibTrans" cxnId="{47E15708-A22A-4D87-B165-F642F1D1377D}">
      <dgm:prSet/>
      <dgm:spPr/>
      <dgm:t>
        <a:bodyPr/>
        <a:lstStyle/>
        <a:p>
          <a:endParaRPr lang="vi-VN"/>
        </a:p>
      </dgm:t>
    </dgm:pt>
    <dgm:pt modelId="{077C2348-7B0A-4924-B317-3C9E7F348E27}">
      <dgm:prSet/>
      <dgm:spPr/>
      <dgm:t>
        <a:bodyPr/>
        <a:lstStyle/>
        <a:p>
          <a:r>
            <a:rPr lang="vi-VN" dirty="0"/>
            <a:t>Đối tượng Window </a:t>
          </a:r>
        </a:p>
      </dgm:t>
    </dgm:pt>
    <dgm:pt modelId="{476B62A1-FBB3-404F-B0D5-EA6111E47F9E}" type="parTrans" cxnId="{3594A180-81D1-4B17-A332-27BAC29E2DB2}">
      <dgm:prSet/>
      <dgm:spPr/>
      <dgm:t>
        <a:bodyPr/>
        <a:lstStyle/>
        <a:p>
          <a:endParaRPr lang="vi-VN"/>
        </a:p>
      </dgm:t>
    </dgm:pt>
    <dgm:pt modelId="{530FAC23-C5F6-4488-BF99-78B508E81F92}" type="sibTrans" cxnId="{3594A180-81D1-4B17-A332-27BAC29E2DB2}">
      <dgm:prSet/>
      <dgm:spPr/>
      <dgm:t>
        <a:bodyPr/>
        <a:lstStyle/>
        <a:p>
          <a:endParaRPr lang="vi-VN"/>
        </a:p>
      </dgm:t>
    </dgm:pt>
    <dgm:pt modelId="{4E4650A9-17B8-4484-8D50-4C9D98A3EB51}" type="pres">
      <dgm:prSet presAssocID="{9EA9D41B-4EAD-469A-93D0-74C59E6EE66A}" presName="linear" presStyleCnt="0">
        <dgm:presLayoutVars>
          <dgm:animLvl val="lvl"/>
          <dgm:resizeHandles val="exact"/>
        </dgm:presLayoutVars>
      </dgm:prSet>
      <dgm:spPr/>
    </dgm:pt>
    <dgm:pt modelId="{C7A447D3-1BD2-4B10-83B0-6FA082B014BA}" type="pres">
      <dgm:prSet presAssocID="{F02F9032-D0C3-4B14-BFFD-F86EE6DB694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180F5E1-6C9C-4B79-89E1-555BFC4066FC}" type="pres">
      <dgm:prSet presAssocID="{8233152E-2A13-471A-B8BF-4D0FEEE60E62}" presName="spacer" presStyleCnt="0"/>
      <dgm:spPr/>
    </dgm:pt>
    <dgm:pt modelId="{86344903-36F1-4270-8C8D-B67B03090E6D}" type="pres">
      <dgm:prSet presAssocID="{077C2348-7B0A-4924-B317-3C9E7F348E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47E15708-A22A-4D87-B165-F642F1D1377D}" srcId="{9EA9D41B-4EAD-469A-93D0-74C59E6EE66A}" destId="{F02F9032-D0C3-4B14-BFFD-F86EE6DB6945}" srcOrd="0" destOrd="0" parTransId="{F0557A5F-B2FC-45DD-89A9-7D5D6AB730E1}" sibTransId="{8233152E-2A13-471A-B8BF-4D0FEEE60E62}"/>
    <dgm:cxn modelId="{C1D4BD37-8512-4227-92B6-51AE6DB92C00}" type="presOf" srcId="{077C2348-7B0A-4924-B317-3C9E7F348E27}" destId="{86344903-36F1-4270-8C8D-B67B03090E6D}" srcOrd="0" destOrd="0" presId="urn:microsoft.com/office/officeart/2005/8/layout/vList2"/>
    <dgm:cxn modelId="{C5BF2D7A-8D52-413D-BB5C-A86CC24D329D}" type="presOf" srcId="{F02F9032-D0C3-4B14-BFFD-F86EE6DB6945}" destId="{C7A447D3-1BD2-4B10-83B0-6FA082B014BA}" srcOrd="0" destOrd="0" presId="urn:microsoft.com/office/officeart/2005/8/layout/vList2"/>
    <dgm:cxn modelId="{3594A180-81D1-4B17-A332-27BAC29E2DB2}" srcId="{9EA9D41B-4EAD-469A-93D0-74C59E6EE66A}" destId="{077C2348-7B0A-4924-B317-3C9E7F348E27}" srcOrd="1" destOrd="0" parTransId="{476B62A1-FBB3-404F-B0D5-EA6111E47F9E}" sibTransId="{530FAC23-C5F6-4488-BF99-78B508E81F92}"/>
    <dgm:cxn modelId="{A8933A9D-E9E3-4214-80BE-65D8557A222C}" type="presOf" srcId="{9EA9D41B-4EAD-469A-93D0-74C59E6EE66A}" destId="{4E4650A9-17B8-4484-8D50-4C9D98A3EB51}" srcOrd="0" destOrd="0" presId="urn:microsoft.com/office/officeart/2005/8/layout/vList2"/>
    <dgm:cxn modelId="{2D61CEC1-17CB-442A-B9F8-6FBD979C5210}" type="presParOf" srcId="{4E4650A9-17B8-4484-8D50-4C9D98A3EB51}" destId="{C7A447D3-1BD2-4B10-83B0-6FA082B014BA}" srcOrd="0" destOrd="0" presId="urn:microsoft.com/office/officeart/2005/8/layout/vList2"/>
    <dgm:cxn modelId="{62912985-CB2F-4482-BCCC-97B2B672485F}" type="presParOf" srcId="{4E4650A9-17B8-4484-8D50-4C9D98A3EB51}" destId="{C180F5E1-6C9C-4B79-89E1-555BFC4066FC}" srcOrd="1" destOrd="0" presId="urn:microsoft.com/office/officeart/2005/8/layout/vList2"/>
    <dgm:cxn modelId="{CFD9ADBE-32F1-4141-9C6D-498477FCC240}" type="presParOf" srcId="{4E4650A9-17B8-4484-8D50-4C9D98A3EB51}" destId="{86344903-36F1-4270-8C8D-B67B03090E6D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C0AF60-2539-426D-B198-B0EC61840DB2}" type="doc">
      <dgm:prSet loTypeId="urn:microsoft.com/office/officeart/2005/8/layout/vList2" loCatId="list" qsTypeId="urn:microsoft.com/office/officeart/2005/8/quickstyle/simple1" qsCatId="simple" csTypeId="urn:microsoft.com/office/officeart/2005/8/colors/accent2_2" csCatId="accent2"/>
      <dgm:spPr/>
      <dgm:t>
        <a:bodyPr/>
        <a:lstStyle/>
        <a:p>
          <a:endParaRPr lang="vi-VN"/>
        </a:p>
      </dgm:t>
    </dgm:pt>
    <dgm:pt modelId="{464042DC-53E4-43BC-8701-5F481E57D049}">
      <dgm:prSet/>
      <dgm:spPr/>
      <dgm:t>
        <a:bodyPr/>
        <a:lstStyle/>
        <a:p>
          <a:r>
            <a:rPr lang="vi-VN"/>
            <a:t>JavaScript cũng cung cấp các đối tượng để truy cập và thao tác các khía cạnh  khác nhau của trình duyệt Web.</a:t>
          </a:r>
        </a:p>
      </dgm:t>
    </dgm:pt>
    <dgm:pt modelId="{6AC0116B-6504-4943-88B6-810A0A6F366F}" type="parTrans" cxnId="{ED9B8D94-0947-409E-B7C7-D78DC30363E8}">
      <dgm:prSet/>
      <dgm:spPr/>
      <dgm:t>
        <a:bodyPr/>
        <a:lstStyle/>
        <a:p>
          <a:endParaRPr lang="vi-VN"/>
        </a:p>
      </dgm:t>
    </dgm:pt>
    <dgm:pt modelId="{14B13EE6-74B1-44D2-9DF0-0E008E7CCBF7}" type="sibTrans" cxnId="{ED9B8D94-0947-409E-B7C7-D78DC30363E8}">
      <dgm:prSet/>
      <dgm:spPr/>
      <dgm:t>
        <a:bodyPr/>
        <a:lstStyle/>
        <a:p>
          <a:endParaRPr lang="vi-VN"/>
        </a:p>
      </dgm:t>
    </dgm:pt>
    <dgm:pt modelId="{3CFE523D-FAD3-4B5D-948C-978E7852DCE0}">
      <dgm:prSet/>
      <dgm:spPr/>
      <dgm:t>
        <a:bodyPr/>
        <a:lstStyle/>
        <a:p>
          <a:r>
            <a:rPr lang="vi-VN"/>
            <a:t>Các đối tượng này được gọi là đối tượng trình duyệt.</a:t>
          </a:r>
        </a:p>
      </dgm:t>
    </dgm:pt>
    <dgm:pt modelId="{4702A024-0DAD-4EFC-B03B-FBC1F344DE4D}" type="parTrans" cxnId="{00631B2F-2DFF-4E87-A94A-A468FFCF3121}">
      <dgm:prSet/>
      <dgm:spPr/>
      <dgm:t>
        <a:bodyPr/>
        <a:lstStyle/>
        <a:p>
          <a:endParaRPr lang="vi-VN"/>
        </a:p>
      </dgm:t>
    </dgm:pt>
    <dgm:pt modelId="{52D8298A-E978-49F1-8ACC-0CBCC5C0640E}" type="sibTrans" cxnId="{00631B2F-2DFF-4E87-A94A-A468FFCF3121}">
      <dgm:prSet/>
      <dgm:spPr/>
      <dgm:t>
        <a:bodyPr/>
        <a:lstStyle/>
        <a:p>
          <a:endParaRPr lang="vi-VN"/>
        </a:p>
      </dgm:t>
    </dgm:pt>
    <dgm:pt modelId="{D7AC4012-6BC4-40D7-A59F-72871C782678}">
      <dgm:prSet/>
      <dgm:spPr/>
      <dgm:t>
        <a:bodyPr/>
        <a:lstStyle/>
        <a:p>
          <a:r>
            <a:rPr lang="vi-VN"/>
            <a:t>Chúng tồn tại trên tất cả các trang hiển thị trong trình duyệt</a:t>
          </a:r>
        </a:p>
      </dgm:t>
    </dgm:pt>
    <dgm:pt modelId="{A4D63AA5-FD72-41AC-8C7A-AAA22DBDBFA6}" type="parTrans" cxnId="{362A49F8-C635-44FF-BE94-307541A721E3}">
      <dgm:prSet/>
      <dgm:spPr/>
      <dgm:t>
        <a:bodyPr/>
        <a:lstStyle/>
        <a:p>
          <a:endParaRPr lang="vi-VN"/>
        </a:p>
      </dgm:t>
    </dgm:pt>
    <dgm:pt modelId="{0348EB65-DA6A-47E8-9E19-A16166F2D29A}" type="sibTrans" cxnId="{362A49F8-C635-44FF-BE94-307541A721E3}">
      <dgm:prSet/>
      <dgm:spPr/>
      <dgm:t>
        <a:bodyPr/>
        <a:lstStyle/>
        <a:p>
          <a:endParaRPr lang="vi-VN"/>
        </a:p>
      </dgm:t>
    </dgm:pt>
    <dgm:pt modelId="{96390DC4-7997-4077-98A3-0388E85EA8B2}" type="pres">
      <dgm:prSet presAssocID="{F5C0AF60-2539-426D-B198-B0EC61840DB2}" presName="linear" presStyleCnt="0">
        <dgm:presLayoutVars>
          <dgm:animLvl val="lvl"/>
          <dgm:resizeHandles val="exact"/>
        </dgm:presLayoutVars>
      </dgm:prSet>
      <dgm:spPr/>
    </dgm:pt>
    <dgm:pt modelId="{75C7A26B-40CD-46CE-93A3-B6D3DEC804F8}" type="pres">
      <dgm:prSet presAssocID="{464042DC-53E4-43BC-8701-5F481E57D049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FF9AFE0-61DF-41C7-8A2A-6880F85687B8}" type="pres">
      <dgm:prSet presAssocID="{14B13EE6-74B1-44D2-9DF0-0E008E7CCBF7}" presName="spacer" presStyleCnt="0"/>
      <dgm:spPr/>
    </dgm:pt>
    <dgm:pt modelId="{DFAE6C93-333F-4F8E-BF2C-F36AB07EC42D}" type="pres">
      <dgm:prSet presAssocID="{3CFE523D-FAD3-4B5D-948C-978E7852DC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86DA99-EDC1-4F8E-9E56-25A7B1F1D2A8}" type="pres">
      <dgm:prSet presAssocID="{52D8298A-E978-49F1-8ACC-0CBCC5C0640E}" presName="spacer" presStyleCnt="0"/>
      <dgm:spPr/>
    </dgm:pt>
    <dgm:pt modelId="{C9A97D54-2FAF-4132-8FCD-F329F5201EDD}" type="pres">
      <dgm:prSet presAssocID="{D7AC4012-6BC4-40D7-A59F-72871C782678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00631B2F-2DFF-4E87-A94A-A468FFCF3121}" srcId="{F5C0AF60-2539-426D-B198-B0EC61840DB2}" destId="{3CFE523D-FAD3-4B5D-948C-978E7852DCE0}" srcOrd="1" destOrd="0" parTransId="{4702A024-0DAD-4EFC-B03B-FBC1F344DE4D}" sibTransId="{52D8298A-E978-49F1-8ACC-0CBCC5C0640E}"/>
    <dgm:cxn modelId="{E0B40A63-2B65-4C5B-AE29-90360BB66E07}" type="presOf" srcId="{F5C0AF60-2539-426D-B198-B0EC61840DB2}" destId="{96390DC4-7997-4077-98A3-0388E85EA8B2}" srcOrd="0" destOrd="0" presId="urn:microsoft.com/office/officeart/2005/8/layout/vList2"/>
    <dgm:cxn modelId="{113BEF78-449F-4A21-9ACD-6CE42DD8E869}" type="presOf" srcId="{464042DC-53E4-43BC-8701-5F481E57D049}" destId="{75C7A26B-40CD-46CE-93A3-B6D3DEC804F8}" srcOrd="0" destOrd="0" presId="urn:microsoft.com/office/officeart/2005/8/layout/vList2"/>
    <dgm:cxn modelId="{197AD07C-671A-429B-AD69-D21A80EA40B0}" type="presOf" srcId="{D7AC4012-6BC4-40D7-A59F-72871C782678}" destId="{C9A97D54-2FAF-4132-8FCD-F329F5201EDD}" srcOrd="0" destOrd="0" presId="urn:microsoft.com/office/officeart/2005/8/layout/vList2"/>
    <dgm:cxn modelId="{026B908F-D56F-4A35-80C5-1EC25B8FB0A6}" type="presOf" srcId="{3CFE523D-FAD3-4B5D-948C-978E7852DCE0}" destId="{DFAE6C93-333F-4F8E-BF2C-F36AB07EC42D}" srcOrd="0" destOrd="0" presId="urn:microsoft.com/office/officeart/2005/8/layout/vList2"/>
    <dgm:cxn modelId="{ED9B8D94-0947-409E-B7C7-D78DC30363E8}" srcId="{F5C0AF60-2539-426D-B198-B0EC61840DB2}" destId="{464042DC-53E4-43BC-8701-5F481E57D049}" srcOrd="0" destOrd="0" parTransId="{6AC0116B-6504-4943-88B6-810A0A6F366F}" sibTransId="{14B13EE6-74B1-44D2-9DF0-0E008E7CCBF7}"/>
    <dgm:cxn modelId="{362A49F8-C635-44FF-BE94-307541A721E3}" srcId="{F5C0AF60-2539-426D-B198-B0EC61840DB2}" destId="{D7AC4012-6BC4-40D7-A59F-72871C782678}" srcOrd="2" destOrd="0" parTransId="{A4D63AA5-FD72-41AC-8C7A-AAA22DBDBFA6}" sibTransId="{0348EB65-DA6A-47E8-9E19-A16166F2D29A}"/>
    <dgm:cxn modelId="{5770F2DA-8DB8-4370-9754-B1E22D72F91E}" type="presParOf" srcId="{96390DC4-7997-4077-98A3-0388E85EA8B2}" destId="{75C7A26B-40CD-46CE-93A3-B6D3DEC804F8}" srcOrd="0" destOrd="0" presId="urn:microsoft.com/office/officeart/2005/8/layout/vList2"/>
    <dgm:cxn modelId="{3CBA6628-F209-447B-98EE-CAE90BABBD10}" type="presParOf" srcId="{96390DC4-7997-4077-98A3-0388E85EA8B2}" destId="{4FF9AFE0-61DF-41C7-8A2A-6880F85687B8}" srcOrd="1" destOrd="0" presId="urn:microsoft.com/office/officeart/2005/8/layout/vList2"/>
    <dgm:cxn modelId="{4A720FE2-C572-4AF5-A8AB-80EF56D567F2}" type="presParOf" srcId="{96390DC4-7997-4077-98A3-0388E85EA8B2}" destId="{DFAE6C93-333F-4F8E-BF2C-F36AB07EC42D}" srcOrd="2" destOrd="0" presId="urn:microsoft.com/office/officeart/2005/8/layout/vList2"/>
    <dgm:cxn modelId="{805DD4C4-DC2D-4555-BCB7-B0F8BC77368C}" type="presParOf" srcId="{96390DC4-7997-4077-98A3-0388E85EA8B2}" destId="{4286DA99-EDC1-4F8E-9E56-25A7B1F1D2A8}" srcOrd="3" destOrd="0" presId="urn:microsoft.com/office/officeart/2005/8/layout/vList2"/>
    <dgm:cxn modelId="{DC2B4098-4BD0-4137-8A5B-D4DF88173A30}" type="presParOf" srcId="{96390DC4-7997-4077-98A3-0388E85EA8B2}" destId="{C9A97D54-2FAF-4132-8FCD-F329F5201ED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CDDB28-4E29-4AA5-BC34-1CFD5046B3A9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vi-VN"/>
        </a:p>
      </dgm:t>
    </dgm:pt>
    <dgm:pt modelId="{8AF60EF2-260E-4CBE-A3F2-311A7368F921}">
      <dgm:prSet/>
      <dgm:spPr/>
      <dgm:t>
        <a:bodyPr/>
        <a:lstStyle/>
        <a:p>
          <a:r>
            <a:rPr lang="vi-VN"/>
            <a:t>Là đối tượng cấp cao nhất trong hệ thống phân cấp JavaScript</a:t>
          </a:r>
        </a:p>
      </dgm:t>
    </dgm:pt>
    <dgm:pt modelId="{A5311F79-5AB0-499F-BA9D-AC6E69B2885D}" type="parTrans" cxnId="{33B07816-5D20-4066-807F-94BDBBF420FB}">
      <dgm:prSet/>
      <dgm:spPr/>
      <dgm:t>
        <a:bodyPr/>
        <a:lstStyle/>
        <a:p>
          <a:endParaRPr lang="vi-VN"/>
        </a:p>
      </dgm:t>
    </dgm:pt>
    <dgm:pt modelId="{7E8E0C7E-9481-43D3-9AAA-FFF06ABAA9D8}" type="sibTrans" cxnId="{33B07816-5D20-4066-807F-94BDBBF420FB}">
      <dgm:prSet/>
      <dgm:spPr/>
      <dgm:t>
        <a:bodyPr/>
        <a:lstStyle/>
        <a:p>
          <a:endParaRPr lang="vi-VN"/>
        </a:p>
      </dgm:t>
    </dgm:pt>
    <dgm:pt modelId="{0E8FF79D-EAC2-4620-AD1A-8914F14D07A8}">
      <dgm:prSet/>
      <dgm:spPr/>
      <dgm:t>
        <a:bodyPr/>
        <a:lstStyle/>
        <a:p>
          <a:r>
            <a:rPr lang="vi-VN"/>
            <a:t>Tất cả các đối tượng trong hệ thống phân cấp là con cháu của đối tượng window</a:t>
          </a:r>
        </a:p>
      </dgm:t>
    </dgm:pt>
    <dgm:pt modelId="{3E4DF88D-957B-4976-B6E6-5B9C83E627DF}" type="parTrans" cxnId="{E8D93981-3CD9-42F2-B308-9E2A8BC0A919}">
      <dgm:prSet/>
      <dgm:spPr/>
      <dgm:t>
        <a:bodyPr/>
        <a:lstStyle/>
        <a:p>
          <a:endParaRPr lang="vi-VN"/>
        </a:p>
      </dgm:t>
    </dgm:pt>
    <dgm:pt modelId="{2D914003-0626-4F7E-BD56-D07507BC19E0}" type="sibTrans" cxnId="{E8D93981-3CD9-42F2-B308-9E2A8BC0A919}">
      <dgm:prSet/>
      <dgm:spPr/>
      <dgm:t>
        <a:bodyPr/>
        <a:lstStyle/>
        <a:p>
          <a:endParaRPr lang="vi-VN"/>
        </a:p>
      </dgm:t>
    </dgm:pt>
    <dgm:pt modelId="{933C9A3C-50D3-451E-94EA-D4CCE411DECA}">
      <dgm:prSet/>
      <dgm:spPr/>
      <dgm:t>
        <a:bodyPr/>
        <a:lstStyle/>
        <a:p>
          <a:r>
            <a:rPr lang="vi-VN"/>
            <a:t>Cung cấp thuộc tính cho phép thiết lập một chuỗi mặc định cho thanh trạng thái, tên của cửa sổ trình duyệt</a:t>
          </a:r>
        </a:p>
      </dgm:t>
    </dgm:pt>
    <dgm:pt modelId="{210025A7-65CA-472A-BD02-444866F30E74}" type="parTrans" cxnId="{6D57C924-0E12-4A3E-BB7A-01276FD6A7BE}">
      <dgm:prSet/>
      <dgm:spPr/>
      <dgm:t>
        <a:bodyPr/>
        <a:lstStyle/>
        <a:p>
          <a:endParaRPr lang="vi-VN"/>
        </a:p>
      </dgm:t>
    </dgm:pt>
    <dgm:pt modelId="{995D6F74-5807-46AD-825D-635D23034C0E}" type="sibTrans" cxnId="{6D57C924-0E12-4A3E-BB7A-01276FD6A7BE}">
      <dgm:prSet/>
      <dgm:spPr/>
      <dgm:t>
        <a:bodyPr/>
        <a:lstStyle/>
        <a:p>
          <a:endParaRPr lang="vi-VN"/>
        </a:p>
      </dgm:t>
    </dgm:pt>
    <dgm:pt modelId="{4B101BCE-2E40-4FA2-A83C-AE6F64504ED3}">
      <dgm:prSet/>
      <dgm:spPr/>
      <dgm:t>
        <a:bodyPr/>
        <a:lstStyle/>
        <a:p>
          <a:r>
            <a:rPr lang="vi-VN"/>
            <a:t>Đối tượng window đại diện cho một cửa sổ trình duyệt và chứa thông tin trình duyệt</a:t>
          </a:r>
        </a:p>
      </dgm:t>
    </dgm:pt>
    <dgm:pt modelId="{0AAFBBC3-26CB-474B-8977-BA14DA92A9D4}" type="parTrans" cxnId="{7F70DB64-D936-4DDF-8C0E-0AF5F747658B}">
      <dgm:prSet/>
      <dgm:spPr/>
      <dgm:t>
        <a:bodyPr/>
        <a:lstStyle/>
        <a:p>
          <a:endParaRPr lang="vi-VN"/>
        </a:p>
      </dgm:t>
    </dgm:pt>
    <dgm:pt modelId="{B3C9E249-CE89-4FD5-B2F7-24E6642341CD}" type="sibTrans" cxnId="{7F70DB64-D936-4DDF-8C0E-0AF5F747658B}">
      <dgm:prSet/>
      <dgm:spPr/>
      <dgm:t>
        <a:bodyPr/>
        <a:lstStyle/>
        <a:p>
          <a:endParaRPr lang="vi-VN"/>
        </a:p>
      </dgm:t>
    </dgm:pt>
    <dgm:pt modelId="{E89F003A-4BEF-4B16-8250-F4D3F838E3E9}" type="pres">
      <dgm:prSet presAssocID="{E0CDDB28-4E29-4AA5-BC34-1CFD5046B3A9}" presName="CompostProcess" presStyleCnt="0">
        <dgm:presLayoutVars>
          <dgm:dir/>
          <dgm:resizeHandles val="exact"/>
        </dgm:presLayoutVars>
      </dgm:prSet>
      <dgm:spPr/>
    </dgm:pt>
    <dgm:pt modelId="{CB1388AC-11C1-4753-8E17-F19068295B47}" type="pres">
      <dgm:prSet presAssocID="{E0CDDB28-4E29-4AA5-BC34-1CFD5046B3A9}" presName="arrow" presStyleLbl="bgShp" presStyleIdx="0" presStyleCnt="1"/>
      <dgm:spPr/>
    </dgm:pt>
    <dgm:pt modelId="{FDB96A99-F4D7-45C6-ADE0-50E6F3B9D736}" type="pres">
      <dgm:prSet presAssocID="{E0CDDB28-4E29-4AA5-BC34-1CFD5046B3A9}" presName="linearProcess" presStyleCnt="0"/>
      <dgm:spPr/>
    </dgm:pt>
    <dgm:pt modelId="{3157924A-ABC4-4C8E-9095-EAE3FFDFF894}" type="pres">
      <dgm:prSet presAssocID="{8AF60EF2-260E-4CBE-A3F2-311A7368F921}" presName="textNode" presStyleLbl="node1" presStyleIdx="0" presStyleCnt="4">
        <dgm:presLayoutVars>
          <dgm:bulletEnabled val="1"/>
        </dgm:presLayoutVars>
      </dgm:prSet>
      <dgm:spPr/>
    </dgm:pt>
    <dgm:pt modelId="{54C4F5E8-CDD2-4AEE-8C1F-36D19E28D266}" type="pres">
      <dgm:prSet presAssocID="{7E8E0C7E-9481-43D3-9AAA-FFF06ABAA9D8}" presName="sibTrans" presStyleCnt="0"/>
      <dgm:spPr/>
    </dgm:pt>
    <dgm:pt modelId="{84FD139E-4876-4D53-B5E7-89C0E5B6C4BF}" type="pres">
      <dgm:prSet presAssocID="{0E8FF79D-EAC2-4620-AD1A-8914F14D07A8}" presName="textNode" presStyleLbl="node1" presStyleIdx="1" presStyleCnt="4">
        <dgm:presLayoutVars>
          <dgm:bulletEnabled val="1"/>
        </dgm:presLayoutVars>
      </dgm:prSet>
      <dgm:spPr/>
    </dgm:pt>
    <dgm:pt modelId="{F14BD1EF-B947-4FD0-8E37-50233148AECA}" type="pres">
      <dgm:prSet presAssocID="{2D914003-0626-4F7E-BD56-D07507BC19E0}" presName="sibTrans" presStyleCnt="0"/>
      <dgm:spPr/>
    </dgm:pt>
    <dgm:pt modelId="{EEBAE108-70BA-4B2D-B67F-A4A7EB232120}" type="pres">
      <dgm:prSet presAssocID="{933C9A3C-50D3-451E-94EA-D4CCE411DECA}" presName="textNode" presStyleLbl="node1" presStyleIdx="2" presStyleCnt="4">
        <dgm:presLayoutVars>
          <dgm:bulletEnabled val="1"/>
        </dgm:presLayoutVars>
      </dgm:prSet>
      <dgm:spPr/>
    </dgm:pt>
    <dgm:pt modelId="{ED4F4FE5-AB26-49B2-9612-495CED30D310}" type="pres">
      <dgm:prSet presAssocID="{995D6F74-5807-46AD-825D-635D23034C0E}" presName="sibTrans" presStyleCnt="0"/>
      <dgm:spPr/>
    </dgm:pt>
    <dgm:pt modelId="{CE2C0194-5E21-4106-ACFC-AC987E1F4B80}" type="pres">
      <dgm:prSet presAssocID="{4B101BCE-2E40-4FA2-A83C-AE6F64504ED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33B07816-5D20-4066-807F-94BDBBF420FB}" srcId="{E0CDDB28-4E29-4AA5-BC34-1CFD5046B3A9}" destId="{8AF60EF2-260E-4CBE-A3F2-311A7368F921}" srcOrd="0" destOrd="0" parTransId="{A5311F79-5AB0-499F-BA9D-AC6E69B2885D}" sibTransId="{7E8E0C7E-9481-43D3-9AAA-FFF06ABAA9D8}"/>
    <dgm:cxn modelId="{6D57C924-0E12-4A3E-BB7A-01276FD6A7BE}" srcId="{E0CDDB28-4E29-4AA5-BC34-1CFD5046B3A9}" destId="{933C9A3C-50D3-451E-94EA-D4CCE411DECA}" srcOrd="2" destOrd="0" parTransId="{210025A7-65CA-472A-BD02-444866F30E74}" sibTransId="{995D6F74-5807-46AD-825D-635D23034C0E}"/>
    <dgm:cxn modelId="{21306031-155F-46B1-A2E7-E75C2328D436}" type="presOf" srcId="{E0CDDB28-4E29-4AA5-BC34-1CFD5046B3A9}" destId="{E89F003A-4BEF-4B16-8250-F4D3F838E3E9}" srcOrd="0" destOrd="0" presId="urn:microsoft.com/office/officeart/2005/8/layout/hProcess9"/>
    <dgm:cxn modelId="{7F70DB64-D936-4DDF-8C0E-0AF5F747658B}" srcId="{E0CDDB28-4E29-4AA5-BC34-1CFD5046B3A9}" destId="{4B101BCE-2E40-4FA2-A83C-AE6F64504ED3}" srcOrd="3" destOrd="0" parTransId="{0AAFBBC3-26CB-474B-8977-BA14DA92A9D4}" sibTransId="{B3C9E249-CE89-4FD5-B2F7-24E6642341CD}"/>
    <dgm:cxn modelId="{F35AE67B-B554-4A47-A2BF-4151BF382124}" type="presOf" srcId="{4B101BCE-2E40-4FA2-A83C-AE6F64504ED3}" destId="{CE2C0194-5E21-4106-ACFC-AC987E1F4B80}" srcOrd="0" destOrd="0" presId="urn:microsoft.com/office/officeart/2005/8/layout/hProcess9"/>
    <dgm:cxn modelId="{E8D93981-3CD9-42F2-B308-9E2A8BC0A919}" srcId="{E0CDDB28-4E29-4AA5-BC34-1CFD5046B3A9}" destId="{0E8FF79D-EAC2-4620-AD1A-8914F14D07A8}" srcOrd="1" destOrd="0" parTransId="{3E4DF88D-957B-4976-B6E6-5B9C83E627DF}" sibTransId="{2D914003-0626-4F7E-BD56-D07507BC19E0}"/>
    <dgm:cxn modelId="{2A461ADF-6EA6-431B-A3CB-C719D0DBA471}" type="presOf" srcId="{0E8FF79D-EAC2-4620-AD1A-8914F14D07A8}" destId="{84FD139E-4876-4D53-B5E7-89C0E5B6C4BF}" srcOrd="0" destOrd="0" presId="urn:microsoft.com/office/officeart/2005/8/layout/hProcess9"/>
    <dgm:cxn modelId="{D8D212E2-6720-49B0-B5AE-E5722C0C171C}" type="presOf" srcId="{933C9A3C-50D3-451E-94EA-D4CCE411DECA}" destId="{EEBAE108-70BA-4B2D-B67F-A4A7EB232120}" srcOrd="0" destOrd="0" presId="urn:microsoft.com/office/officeart/2005/8/layout/hProcess9"/>
    <dgm:cxn modelId="{93A07BF5-BDD9-46EF-8EA2-8D08467840AE}" type="presOf" srcId="{8AF60EF2-260E-4CBE-A3F2-311A7368F921}" destId="{3157924A-ABC4-4C8E-9095-EAE3FFDFF894}" srcOrd="0" destOrd="0" presId="urn:microsoft.com/office/officeart/2005/8/layout/hProcess9"/>
    <dgm:cxn modelId="{594CEB38-1CC8-41D2-86BE-56A1373105BC}" type="presParOf" srcId="{E89F003A-4BEF-4B16-8250-F4D3F838E3E9}" destId="{CB1388AC-11C1-4753-8E17-F19068295B47}" srcOrd="0" destOrd="0" presId="urn:microsoft.com/office/officeart/2005/8/layout/hProcess9"/>
    <dgm:cxn modelId="{0E3E44F4-17AF-4CC1-B5B4-881041F541E3}" type="presParOf" srcId="{E89F003A-4BEF-4B16-8250-F4D3F838E3E9}" destId="{FDB96A99-F4D7-45C6-ADE0-50E6F3B9D736}" srcOrd="1" destOrd="0" presId="urn:microsoft.com/office/officeart/2005/8/layout/hProcess9"/>
    <dgm:cxn modelId="{0FABCB95-19B0-4021-BA3A-6552BAA4CEA6}" type="presParOf" srcId="{FDB96A99-F4D7-45C6-ADE0-50E6F3B9D736}" destId="{3157924A-ABC4-4C8E-9095-EAE3FFDFF894}" srcOrd="0" destOrd="0" presId="urn:microsoft.com/office/officeart/2005/8/layout/hProcess9"/>
    <dgm:cxn modelId="{41EDBCB7-660D-4254-A234-36B1471B3032}" type="presParOf" srcId="{FDB96A99-F4D7-45C6-ADE0-50E6F3B9D736}" destId="{54C4F5E8-CDD2-4AEE-8C1F-36D19E28D266}" srcOrd="1" destOrd="0" presId="urn:microsoft.com/office/officeart/2005/8/layout/hProcess9"/>
    <dgm:cxn modelId="{09EF0980-0ACB-4E75-8B63-BB3DEBB04843}" type="presParOf" srcId="{FDB96A99-F4D7-45C6-ADE0-50E6F3B9D736}" destId="{84FD139E-4876-4D53-B5E7-89C0E5B6C4BF}" srcOrd="2" destOrd="0" presId="urn:microsoft.com/office/officeart/2005/8/layout/hProcess9"/>
    <dgm:cxn modelId="{3F128A3C-324C-4D18-B0E6-A4C08CCB3245}" type="presParOf" srcId="{FDB96A99-F4D7-45C6-ADE0-50E6F3B9D736}" destId="{F14BD1EF-B947-4FD0-8E37-50233148AECA}" srcOrd="3" destOrd="0" presId="urn:microsoft.com/office/officeart/2005/8/layout/hProcess9"/>
    <dgm:cxn modelId="{82788B6F-48D9-4CAF-A27E-A88AC52677B1}" type="presParOf" srcId="{FDB96A99-F4D7-45C6-ADE0-50E6F3B9D736}" destId="{EEBAE108-70BA-4B2D-B67F-A4A7EB232120}" srcOrd="4" destOrd="0" presId="urn:microsoft.com/office/officeart/2005/8/layout/hProcess9"/>
    <dgm:cxn modelId="{4BB78618-3C79-47CB-BF05-90B4E3CA7C5F}" type="presParOf" srcId="{FDB96A99-F4D7-45C6-ADE0-50E6F3B9D736}" destId="{ED4F4FE5-AB26-49B2-9612-495CED30D310}" srcOrd="5" destOrd="0" presId="urn:microsoft.com/office/officeart/2005/8/layout/hProcess9"/>
    <dgm:cxn modelId="{D4FF79F1-0D63-4760-9686-B9AB140B46E6}" type="presParOf" srcId="{FDB96A99-F4D7-45C6-ADE0-50E6F3B9D736}" destId="{CE2C0194-5E21-4106-ACFC-AC987E1F4B8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0C15AA-4CD3-48B1-AE95-45AE5E627861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vi-VN"/>
        </a:p>
      </dgm:t>
    </dgm:pt>
    <dgm:pt modelId="{6E3D2ACD-1293-4C56-A78F-7DB9EB14B0BD}">
      <dgm:prSet/>
      <dgm:spPr/>
      <dgm:t>
        <a:bodyPr/>
        <a:lstStyle/>
        <a:p>
          <a:r>
            <a:rPr lang="vi-VN"/>
            <a:t>Là một phần của các đối tượng cửa sổ</a:t>
          </a:r>
        </a:p>
      </dgm:t>
    </dgm:pt>
    <dgm:pt modelId="{76F04572-4D35-47D8-8E96-ED602D3B65CB}" type="parTrans" cxnId="{ECAFFFE4-E1A4-41C0-B8D2-D8797C5139DA}">
      <dgm:prSet/>
      <dgm:spPr/>
      <dgm:t>
        <a:bodyPr/>
        <a:lstStyle/>
        <a:p>
          <a:endParaRPr lang="vi-VN"/>
        </a:p>
      </dgm:t>
    </dgm:pt>
    <dgm:pt modelId="{8B2A8FC0-64AD-4360-90EA-DF55E7678DD7}" type="sibTrans" cxnId="{ECAFFFE4-E1A4-41C0-B8D2-D8797C5139DA}">
      <dgm:prSet/>
      <dgm:spPr/>
      <dgm:t>
        <a:bodyPr/>
        <a:lstStyle/>
        <a:p>
          <a:endParaRPr lang="vi-VN"/>
        </a:p>
      </dgm:t>
    </dgm:pt>
    <dgm:pt modelId="{57217EA8-CAF9-4619-9E69-0B54D23D411B}">
      <dgm:prSet/>
      <dgm:spPr/>
      <dgm:t>
        <a:bodyPr/>
        <a:lstStyle/>
        <a:p>
          <a:r>
            <a:rPr lang="vi-VN" dirty="0"/>
            <a:t>Cho phép bạn để xác định số lượng các URL trong danh sách lịch sử bằng cách sử dụng thuộc tính length</a:t>
          </a:r>
        </a:p>
      </dgm:t>
    </dgm:pt>
    <dgm:pt modelId="{4B6DF366-FC4B-452E-8F93-42F96F03E23D}" type="parTrans" cxnId="{DCF2B43E-8678-4100-8000-F1E3A7F7CFD1}">
      <dgm:prSet/>
      <dgm:spPr/>
      <dgm:t>
        <a:bodyPr/>
        <a:lstStyle/>
        <a:p>
          <a:endParaRPr lang="vi-VN"/>
        </a:p>
      </dgm:t>
    </dgm:pt>
    <dgm:pt modelId="{9E1C7E4D-E5CA-4C05-A3EA-8A157E37829A}" type="sibTrans" cxnId="{DCF2B43E-8678-4100-8000-F1E3A7F7CFD1}">
      <dgm:prSet/>
      <dgm:spPr/>
      <dgm:t>
        <a:bodyPr/>
        <a:lstStyle/>
        <a:p>
          <a:endParaRPr lang="vi-VN"/>
        </a:p>
      </dgm:t>
    </dgm:pt>
    <dgm:pt modelId="{551D0C3A-8FE9-4270-B085-837BDF5B6291}">
      <dgm:prSet/>
      <dgm:spPr/>
      <dgm:t>
        <a:bodyPr/>
        <a:lstStyle/>
        <a:p>
          <a:r>
            <a:rPr lang="vi-VN"/>
            <a:t>Là một mảng cho phép đề cập đến một URL cụ thể bằng cách xác định số chỉ số của nó trong mảng </a:t>
          </a:r>
        </a:p>
      </dgm:t>
    </dgm:pt>
    <dgm:pt modelId="{3031B44A-E7FE-4667-9C32-03DE71B27773}" type="parTrans" cxnId="{9E01E112-5E3D-49DC-9BB9-48CD7B81FC00}">
      <dgm:prSet/>
      <dgm:spPr/>
      <dgm:t>
        <a:bodyPr/>
        <a:lstStyle/>
        <a:p>
          <a:endParaRPr lang="vi-VN"/>
        </a:p>
      </dgm:t>
    </dgm:pt>
    <dgm:pt modelId="{8209A28A-EA5C-4D9D-8AE2-E204E23F1361}" type="sibTrans" cxnId="{9E01E112-5E3D-49DC-9BB9-48CD7B81FC00}">
      <dgm:prSet/>
      <dgm:spPr/>
      <dgm:t>
        <a:bodyPr/>
        <a:lstStyle/>
        <a:p>
          <a:endParaRPr lang="vi-VN"/>
        </a:p>
      </dgm:t>
    </dgm:pt>
    <dgm:pt modelId="{1DDDB6D6-E3AA-41D5-807F-F9AAA6470705}">
      <dgm:prSet/>
      <dgm:spPr/>
      <dgm:t>
        <a:bodyPr/>
        <a:lstStyle/>
        <a:p>
          <a:r>
            <a:rPr lang="vi-VN"/>
            <a:t>Chứa một tập hợp các URL truy cập bởi một người dùng trong một cửa sổ trình duyệt</a:t>
          </a:r>
        </a:p>
      </dgm:t>
    </dgm:pt>
    <dgm:pt modelId="{15B5E1A8-E8B9-44CA-B5F6-EC0D8501A31C}" type="parTrans" cxnId="{85461B54-0D9F-4B70-A9BC-45818E1E2FB1}">
      <dgm:prSet/>
      <dgm:spPr/>
      <dgm:t>
        <a:bodyPr/>
        <a:lstStyle/>
        <a:p>
          <a:endParaRPr lang="vi-VN"/>
        </a:p>
      </dgm:t>
    </dgm:pt>
    <dgm:pt modelId="{256597CB-7438-4E44-B856-FF62A0A75C99}" type="sibTrans" cxnId="{85461B54-0D9F-4B70-A9BC-45818E1E2FB1}">
      <dgm:prSet/>
      <dgm:spPr/>
      <dgm:t>
        <a:bodyPr/>
        <a:lstStyle/>
        <a:p>
          <a:endParaRPr lang="vi-VN"/>
        </a:p>
      </dgm:t>
    </dgm:pt>
    <dgm:pt modelId="{5F473D39-FB1D-4BD8-BA41-08EF60F45A32}" type="pres">
      <dgm:prSet presAssocID="{790C15AA-4CD3-48B1-AE95-45AE5E627861}" presName="CompostProcess" presStyleCnt="0">
        <dgm:presLayoutVars>
          <dgm:dir/>
          <dgm:resizeHandles val="exact"/>
        </dgm:presLayoutVars>
      </dgm:prSet>
      <dgm:spPr/>
    </dgm:pt>
    <dgm:pt modelId="{C92A4148-BEBA-47EF-9DAD-24C6DEE48761}" type="pres">
      <dgm:prSet presAssocID="{790C15AA-4CD3-48B1-AE95-45AE5E627861}" presName="arrow" presStyleLbl="bgShp" presStyleIdx="0" presStyleCnt="1"/>
      <dgm:spPr/>
    </dgm:pt>
    <dgm:pt modelId="{52E1E9B8-5EB7-422F-AA3F-E114F00FC63C}" type="pres">
      <dgm:prSet presAssocID="{790C15AA-4CD3-48B1-AE95-45AE5E627861}" presName="linearProcess" presStyleCnt="0"/>
      <dgm:spPr/>
    </dgm:pt>
    <dgm:pt modelId="{BD72B1C7-0A96-446B-BDE5-2E27E0F6BDEE}" type="pres">
      <dgm:prSet presAssocID="{6E3D2ACD-1293-4C56-A78F-7DB9EB14B0BD}" presName="textNode" presStyleLbl="node1" presStyleIdx="0" presStyleCnt="4">
        <dgm:presLayoutVars>
          <dgm:bulletEnabled val="1"/>
        </dgm:presLayoutVars>
      </dgm:prSet>
      <dgm:spPr/>
    </dgm:pt>
    <dgm:pt modelId="{9F23DCAD-690E-47D3-8B2A-15A477C17764}" type="pres">
      <dgm:prSet presAssocID="{8B2A8FC0-64AD-4360-90EA-DF55E7678DD7}" presName="sibTrans" presStyleCnt="0"/>
      <dgm:spPr/>
    </dgm:pt>
    <dgm:pt modelId="{E940DD72-E655-429D-AE7E-C63DA67B8C15}" type="pres">
      <dgm:prSet presAssocID="{57217EA8-CAF9-4619-9E69-0B54D23D411B}" presName="textNode" presStyleLbl="node1" presStyleIdx="1" presStyleCnt="4">
        <dgm:presLayoutVars>
          <dgm:bulletEnabled val="1"/>
        </dgm:presLayoutVars>
      </dgm:prSet>
      <dgm:spPr/>
    </dgm:pt>
    <dgm:pt modelId="{8100EF10-C26F-48BE-843B-EC3FA3B7F9F2}" type="pres">
      <dgm:prSet presAssocID="{9E1C7E4D-E5CA-4C05-A3EA-8A157E37829A}" presName="sibTrans" presStyleCnt="0"/>
      <dgm:spPr/>
    </dgm:pt>
    <dgm:pt modelId="{5FD542C5-F2F5-44DF-86C1-208C7A492AAC}" type="pres">
      <dgm:prSet presAssocID="{551D0C3A-8FE9-4270-B085-837BDF5B6291}" presName="textNode" presStyleLbl="node1" presStyleIdx="2" presStyleCnt="4">
        <dgm:presLayoutVars>
          <dgm:bulletEnabled val="1"/>
        </dgm:presLayoutVars>
      </dgm:prSet>
      <dgm:spPr/>
    </dgm:pt>
    <dgm:pt modelId="{4C85BF02-5F5D-45F3-8842-237665078C07}" type="pres">
      <dgm:prSet presAssocID="{8209A28A-EA5C-4D9D-8AE2-E204E23F1361}" presName="sibTrans" presStyleCnt="0"/>
      <dgm:spPr/>
    </dgm:pt>
    <dgm:pt modelId="{127692E7-F96A-422C-9C50-EFAB75672F08}" type="pres">
      <dgm:prSet presAssocID="{1DDDB6D6-E3AA-41D5-807F-F9AAA6470705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88723511-AFAA-4F1B-A490-14E4EA1B9F39}" type="presOf" srcId="{790C15AA-4CD3-48B1-AE95-45AE5E627861}" destId="{5F473D39-FB1D-4BD8-BA41-08EF60F45A32}" srcOrd="0" destOrd="0" presId="urn:microsoft.com/office/officeart/2005/8/layout/hProcess9"/>
    <dgm:cxn modelId="{42B24811-BC80-4D83-8A84-799B7C0198D8}" type="presOf" srcId="{6E3D2ACD-1293-4C56-A78F-7DB9EB14B0BD}" destId="{BD72B1C7-0A96-446B-BDE5-2E27E0F6BDEE}" srcOrd="0" destOrd="0" presId="urn:microsoft.com/office/officeart/2005/8/layout/hProcess9"/>
    <dgm:cxn modelId="{9E01E112-5E3D-49DC-9BB9-48CD7B81FC00}" srcId="{790C15AA-4CD3-48B1-AE95-45AE5E627861}" destId="{551D0C3A-8FE9-4270-B085-837BDF5B6291}" srcOrd="2" destOrd="0" parTransId="{3031B44A-E7FE-4667-9C32-03DE71B27773}" sibTransId="{8209A28A-EA5C-4D9D-8AE2-E204E23F1361}"/>
    <dgm:cxn modelId="{DCF2B43E-8678-4100-8000-F1E3A7F7CFD1}" srcId="{790C15AA-4CD3-48B1-AE95-45AE5E627861}" destId="{57217EA8-CAF9-4619-9E69-0B54D23D411B}" srcOrd="1" destOrd="0" parTransId="{4B6DF366-FC4B-452E-8F93-42F96F03E23D}" sibTransId="{9E1C7E4D-E5CA-4C05-A3EA-8A157E37829A}"/>
    <dgm:cxn modelId="{3467994F-C730-4F99-91C9-E2E6D9672327}" type="presOf" srcId="{57217EA8-CAF9-4619-9E69-0B54D23D411B}" destId="{E940DD72-E655-429D-AE7E-C63DA67B8C15}" srcOrd="0" destOrd="0" presId="urn:microsoft.com/office/officeart/2005/8/layout/hProcess9"/>
    <dgm:cxn modelId="{85461B54-0D9F-4B70-A9BC-45818E1E2FB1}" srcId="{790C15AA-4CD3-48B1-AE95-45AE5E627861}" destId="{1DDDB6D6-E3AA-41D5-807F-F9AAA6470705}" srcOrd="3" destOrd="0" parTransId="{15B5E1A8-E8B9-44CA-B5F6-EC0D8501A31C}" sibTransId="{256597CB-7438-4E44-B856-FF62A0A75C99}"/>
    <dgm:cxn modelId="{65B970CD-B2DA-4278-A95D-B544D2079F9E}" type="presOf" srcId="{1DDDB6D6-E3AA-41D5-807F-F9AAA6470705}" destId="{127692E7-F96A-422C-9C50-EFAB75672F08}" srcOrd="0" destOrd="0" presId="urn:microsoft.com/office/officeart/2005/8/layout/hProcess9"/>
    <dgm:cxn modelId="{3EB88FD1-85E2-42A7-8C14-51AC0296709C}" type="presOf" srcId="{551D0C3A-8FE9-4270-B085-837BDF5B6291}" destId="{5FD542C5-F2F5-44DF-86C1-208C7A492AAC}" srcOrd="0" destOrd="0" presId="urn:microsoft.com/office/officeart/2005/8/layout/hProcess9"/>
    <dgm:cxn modelId="{ECAFFFE4-E1A4-41C0-B8D2-D8797C5139DA}" srcId="{790C15AA-4CD3-48B1-AE95-45AE5E627861}" destId="{6E3D2ACD-1293-4C56-A78F-7DB9EB14B0BD}" srcOrd="0" destOrd="0" parTransId="{76F04572-4D35-47D8-8E96-ED602D3B65CB}" sibTransId="{8B2A8FC0-64AD-4360-90EA-DF55E7678DD7}"/>
    <dgm:cxn modelId="{073E6D4F-B064-44EA-803D-7C8BC3C882E0}" type="presParOf" srcId="{5F473D39-FB1D-4BD8-BA41-08EF60F45A32}" destId="{C92A4148-BEBA-47EF-9DAD-24C6DEE48761}" srcOrd="0" destOrd="0" presId="urn:microsoft.com/office/officeart/2005/8/layout/hProcess9"/>
    <dgm:cxn modelId="{BF45A776-C9F2-4285-89DE-EB77393AA277}" type="presParOf" srcId="{5F473D39-FB1D-4BD8-BA41-08EF60F45A32}" destId="{52E1E9B8-5EB7-422F-AA3F-E114F00FC63C}" srcOrd="1" destOrd="0" presId="urn:microsoft.com/office/officeart/2005/8/layout/hProcess9"/>
    <dgm:cxn modelId="{4D1684C3-AD92-4EB2-AAD6-483ED7C3A546}" type="presParOf" srcId="{52E1E9B8-5EB7-422F-AA3F-E114F00FC63C}" destId="{BD72B1C7-0A96-446B-BDE5-2E27E0F6BDEE}" srcOrd="0" destOrd="0" presId="urn:microsoft.com/office/officeart/2005/8/layout/hProcess9"/>
    <dgm:cxn modelId="{3666C3D4-0B34-447F-8D45-F6ACFF9B20A9}" type="presParOf" srcId="{52E1E9B8-5EB7-422F-AA3F-E114F00FC63C}" destId="{9F23DCAD-690E-47D3-8B2A-15A477C17764}" srcOrd="1" destOrd="0" presId="urn:microsoft.com/office/officeart/2005/8/layout/hProcess9"/>
    <dgm:cxn modelId="{FD82B136-3251-44E5-9245-03B61D8A7D12}" type="presParOf" srcId="{52E1E9B8-5EB7-422F-AA3F-E114F00FC63C}" destId="{E940DD72-E655-429D-AE7E-C63DA67B8C15}" srcOrd="2" destOrd="0" presId="urn:microsoft.com/office/officeart/2005/8/layout/hProcess9"/>
    <dgm:cxn modelId="{DD58AAAE-5446-4E07-A3CA-1F99C0B443BD}" type="presParOf" srcId="{52E1E9B8-5EB7-422F-AA3F-E114F00FC63C}" destId="{8100EF10-C26F-48BE-843B-EC3FA3B7F9F2}" srcOrd="3" destOrd="0" presId="urn:microsoft.com/office/officeart/2005/8/layout/hProcess9"/>
    <dgm:cxn modelId="{FF192CFB-F1E2-4F6B-AEE0-242BC0567726}" type="presParOf" srcId="{52E1E9B8-5EB7-422F-AA3F-E114F00FC63C}" destId="{5FD542C5-F2F5-44DF-86C1-208C7A492AAC}" srcOrd="4" destOrd="0" presId="urn:microsoft.com/office/officeart/2005/8/layout/hProcess9"/>
    <dgm:cxn modelId="{C0BB5E82-34E7-4394-82C3-CA49C35D5DB0}" type="presParOf" srcId="{52E1E9B8-5EB7-422F-AA3F-E114F00FC63C}" destId="{4C85BF02-5F5D-45F3-8842-237665078C07}" srcOrd="5" destOrd="0" presId="urn:microsoft.com/office/officeart/2005/8/layout/hProcess9"/>
    <dgm:cxn modelId="{3395A6F4-C45B-4101-BEDE-1BE163C58388}" type="presParOf" srcId="{52E1E9B8-5EB7-422F-AA3F-E114F00FC63C}" destId="{127692E7-F96A-422C-9C50-EFAB75672F08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68CD3A8-6CB3-4F07-BC01-203BFFC2D30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vi-VN"/>
        </a:p>
      </dgm:t>
    </dgm:pt>
    <dgm:pt modelId="{066D5E10-3488-4169-BF07-03BCE7EFE59F}">
      <dgm:prSet/>
      <dgm:spPr/>
      <dgm:t>
        <a:bodyPr/>
        <a:lstStyle/>
        <a:p>
          <a:r>
            <a:rPr lang="vi-VN" dirty="0">
              <a:latin typeface="Calibri"/>
              <a:cs typeface="Calibri"/>
            </a:rPr>
            <a:t>Các phương </a:t>
          </a:r>
          <a:r>
            <a:rPr lang="vi-VN" spc="5" dirty="0">
              <a:latin typeface="Calibri"/>
              <a:cs typeface="Calibri"/>
            </a:rPr>
            <a:t>thức của </a:t>
          </a:r>
          <a:r>
            <a:rPr lang="vi-VN" dirty="0">
              <a:latin typeface="Calibri"/>
              <a:cs typeface="Calibri"/>
            </a:rPr>
            <a:t>đối tượng</a:t>
          </a:r>
          <a:r>
            <a:rPr lang="vi-VN" spc="90" dirty="0">
              <a:latin typeface="Calibri"/>
              <a:cs typeface="Calibri"/>
            </a:rPr>
            <a:t> </a:t>
          </a:r>
          <a:r>
            <a:rPr lang="vi-VN" spc="-19" dirty="0">
              <a:latin typeface="Calibri"/>
              <a:cs typeface="Calibri"/>
            </a:rPr>
            <a:t>history.</a:t>
          </a:r>
          <a:endParaRPr lang="vi-VN" dirty="0"/>
        </a:p>
      </dgm:t>
    </dgm:pt>
    <dgm:pt modelId="{330580FB-1492-4D0D-BB7E-EAF252CF76D5}" type="parTrans" cxnId="{1652138E-48F6-4BA4-8A6E-5E05B06C07A4}">
      <dgm:prSet/>
      <dgm:spPr/>
      <dgm:t>
        <a:bodyPr/>
        <a:lstStyle/>
        <a:p>
          <a:endParaRPr lang="vi-VN"/>
        </a:p>
      </dgm:t>
    </dgm:pt>
    <dgm:pt modelId="{2196947B-2B39-49E2-AA57-891B97F962E5}" type="sibTrans" cxnId="{1652138E-48F6-4BA4-8A6E-5E05B06C07A4}">
      <dgm:prSet/>
      <dgm:spPr/>
      <dgm:t>
        <a:bodyPr/>
        <a:lstStyle/>
        <a:p>
          <a:endParaRPr lang="vi-VN"/>
        </a:p>
      </dgm:t>
    </dgm:pt>
    <dgm:pt modelId="{A52867CA-A764-4EE9-AD70-4CD38DAC41C7}" type="pres">
      <dgm:prSet presAssocID="{468CD3A8-6CB3-4F07-BC01-203BFFC2D302}" presName="linear" presStyleCnt="0">
        <dgm:presLayoutVars>
          <dgm:animLvl val="lvl"/>
          <dgm:resizeHandles val="exact"/>
        </dgm:presLayoutVars>
      </dgm:prSet>
      <dgm:spPr/>
    </dgm:pt>
    <dgm:pt modelId="{F9662FB1-2C9A-469E-B54D-24A7E9CEC9AE}" type="pres">
      <dgm:prSet presAssocID="{066D5E10-3488-4169-BF07-03BCE7EFE59F}" presName="parentText" presStyleLbl="node1" presStyleIdx="0" presStyleCnt="1" custScaleY="23854" custLinFactNeighborX="221" custLinFactNeighborY="-12553">
        <dgm:presLayoutVars>
          <dgm:chMax val="0"/>
          <dgm:bulletEnabled val="1"/>
        </dgm:presLayoutVars>
      </dgm:prSet>
      <dgm:spPr/>
    </dgm:pt>
  </dgm:ptLst>
  <dgm:cxnLst>
    <dgm:cxn modelId="{CD79060D-3D48-43D2-AB5A-3440855449AE}" type="presOf" srcId="{468CD3A8-6CB3-4F07-BC01-203BFFC2D302}" destId="{A52867CA-A764-4EE9-AD70-4CD38DAC41C7}" srcOrd="0" destOrd="0" presId="urn:microsoft.com/office/officeart/2005/8/layout/vList2"/>
    <dgm:cxn modelId="{1652138E-48F6-4BA4-8A6E-5E05B06C07A4}" srcId="{468CD3A8-6CB3-4F07-BC01-203BFFC2D302}" destId="{066D5E10-3488-4169-BF07-03BCE7EFE59F}" srcOrd="0" destOrd="0" parTransId="{330580FB-1492-4D0D-BB7E-EAF252CF76D5}" sibTransId="{2196947B-2B39-49E2-AA57-891B97F962E5}"/>
    <dgm:cxn modelId="{9D99AFD1-8DF9-498B-B78B-84F17CDB05CF}" type="presOf" srcId="{066D5E10-3488-4169-BF07-03BCE7EFE59F}" destId="{F9662FB1-2C9A-469E-B54D-24A7E9CEC9AE}" srcOrd="0" destOrd="0" presId="urn:microsoft.com/office/officeart/2005/8/layout/vList2"/>
    <dgm:cxn modelId="{AB3AFFDC-EBC9-482A-BB8A-34EE8E2498BA}" type="presParOf" srcId="{A52867CA-A764-4EE9-AD70-4CD38DAC41C7}" destId="{F9662FB1-2C9A-469E-B54D-24A7E9CEC9A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98AB91-9FFF-45BF-BF64-16CFB564509C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vi-VN"/>
        </a:p>
      </dgm:t>
    </dgm:pt>
    <dgm:pt modelId="{5AF61882-48A5-4761-B70D-6C9E6CE028D5}">
      <dgm:prSet/>
      <dgm:spPr/>
      <dgm:t>
        <a:bodyPr/>
        <a:lstStyle/>
        <a:p>
          <a:r>
            <a:rPr lang="vi-VN"/>
            <a:t>Chứa thông tin về các trình duyệt được sử dụng bởi máy khách</a:t>
          </a:r>
        </a:p>
      </dgm:t>
    </dgm:pt>
    <dgm:pt modelId="{3EDDDE5D-8A1D-4A65-9E19-964B9140AC54}" type="parTrans" cxnId="{CA450D41-2EE6-4A26-8290-7FE64F181D3A}">
      <dgm:prSet/>
      <dgm:spPr/>
      <dgm:t>
        <a:bodyPr/>
        <a:lstStyle/>
        <a:p>
          <a:endParaRPr lang="vi-VN"/>
        </a:p>
      </dgm:t>
    </dgm:pt>
    <dgm:pt modelId="{9C8CAE14-ADD3-4D64-8E4F-3EFBC0E58869}" type="sibTrans" cxnId="{CA450D41-2EE6-4A26-8290-7FE64F181D3A}">
      <dgm:prSet/>
      <dgm:spPr/>
      <dgm:t>
        <a:bodyPr/>
        <a:lstStyle/>
        <a:p>
          <a:endParaRPr lang="vi-VN"/>
        </a:p>
      </dgm:t>
    </dgm:pt>
    <dgm:pt modelId="{64765F67-6DD9-4618-891E-97A3250754B0}">
      <dgm:prSet/>
      <dgm:spPr/>
      <dgm:t>
        <a:bodyPr/>
        <a:lstStyle/>
        <a:p>
          <a:r>
            <a:rPr lang="vi-VN"/>
            <a:t>Cho phép người sử dụng để lấy thông tin, chẳng hạn như tên, số phiên bản, ..</a:t>
          </a:r>
        </a:p>
      </dgm:t>
    </dgm:pt>
    <dgm:pt modelId="{EB921173-57A3-4499-8646-3878A78D80F3}" type="parTrans" cxnId="{C5CDABB8-33B6-45E5-99B5-68C93D11AC14}">
      <dgm:prSet/>
      <dgm:spPr/>
      <dgm:t>
        <a:bodyPr/>
        <a:lstStyle/>
        <a:p>
          <a:endParaRPr lang="vi-VN"/>
        </a:p>
      </dgm:t>
    </dgm:pt>
    <dgm:pt modelId="{AF7F61C9-E368-4229-9BAC-F9FA303E9F01}" type="sibTrans" cxnId="{C5CDABB8-33B6-45E5-99B5-68C93D11AC14}">
      <dgm:prSet/>
      <dgm:spPr/>
      <dgm:t>
        <a:bodyPr/>
        <a:lstStyle/>
        <a:p>
          <a:endParaRPr lang="vi-VN"/>
        </a:p>
      </dgm:t>
    </dgm:pt>
    <dgm:pt modelId="{9BCD0D69-D6F7-4D33-82D9-6A4BE6BB25D7}" type="pres">
      <dgm:prSet presAssocID="{A198AB91-9FFF-45BF-BF64-16CFB564509C}" presName="linear" presStyleCnt="0">
        <dgm:presLayoutVars>
          <dgm:animLvl val="lvl"/>
          <dgm:resizeHandles val="exact"/>
        </dgm:presLayoutVars>
      </dgm:prSet>
      <dgm:spPr/>
    </dgm:pt>
    <dgm:pt modelId="{02659930-EF12-4928-8DFE-96DA15AA78A8}" type="pres">
      <dgm:prSet presAssocID="{5AF61882-48A5-4761-B70D-6C9E6CE028D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F1D958C-D2F5-4749-941D-5D0C8E3ACB17}" type="pres">
      <dgm:prSet presAssocID="{9C8CAE14-ADD3-4D64-8E4F-3EFBC0E58869}" presName="spacer" presStyleCnt="0"/>
      <dgm:spPr/>
    </dgm:pt>
    <dgm:pt modelId="{8C7ABDEA-4CB7-4BB9-9C76-6D1147787ACF}" type="pres">
      <dgm:prSet presAssocID="{64765F67-6DD9-4618-891E-97A3250754B0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A5FD880E-22FD-4F6D-B40F-A6FFCEC56D61}" type="presOf" srcId="{5AF61882-48A5-4761-B70D-6C9E6CE028D5}" destId="{02659930-EF12-4928-8DFE-96DA15AA78A8}" srcOrd="0" destOrd="0" presId="urn:microsoft.com/office/officeart/2005/8/layout/vList2"/>
    <dgm:cxn modelId="{7B2EB53F-5334-4A8C-A341-925863BAE4DE}" type="presOf" srcId="{64765F67-6DD9-4618-891E-97A3250754B0}" destId="{8C7ABDEA-4CB7-4BB9-9C76-6D1147787ACF}" srcOrd="0" destOrd="0" presId="urn:microsoft.com/office/officeart/2005/8/layout/vList2"/>
    <dgm:cxn modelId="{CA450D41-2EE6-4A26-8290-7FE64F181D3A}" srcId="{A198AB91-9FFF-45BF-BF64-16CFB564509C}" destId="{5AF61882-48A5-4761-B70D-6C9E6CE028D5}" srcOrd="0" destOrd="0" parTransId="{3EDDDE5D-8A1D-4A65-9E19-964B9140AC54}" sibTransId="{9C8CAE14-ADD3-4D64-8E4F-3EFBC0E58869}"/>
    <dgm:cxn modelId="{7582DF41-2CFC-484C-91C7-11066CE57D50}" type="presOf" srcId="{A198AB91-9FFF-45BF-BF64-16CFB564509C}" destId="{9BCD0D69-D6F7-4D33-82D9-6A4BE6BB25D7}" srcOrd="0" destOrd="0" presId="urn:microsoft.com/office/officeart/2005/8/layout/vList2"/>
    <dgm:cxn modelId="{C5CDABB8-33B6-45E5-99B5-68C93D11AC14}" srcId="{A198AB91-9FFF-45BF-BF64-16CFB564509C}" destId="{64765F67-6DD9-4618-891E-97A3250754B0}" srcOrd="1" destOrd="0" parTransId="{EB921173-57A3-4499-8646-3878A78D80F3}" sibTransId="{AF7F61C9-E368-4229-9BAC-F9FA303E9F01}"/>
    <dgm:cxn modelId="{7652ABA8-7203-4755-BF23-1FDBC2706A48}" type="presParOf" srcId="{9BCD0D69-D6F7-4D33-82D9-6A4BE6BB25D7}" destId="{02659930-EF12-4928-8DFE-96DA15AA78A8}" srcOrd="0" destOrd="0" presId="urn:microsoft.com/office/officeart/2005/8/layout/vList2"/>
    <dgm:cxn modelId="{C42ECB48-9E18-4DA7-8722-4F2CB7A022FF}" type="presParOf" srcId="{9BCD0D69-D6F7-4D33-82D9-6A4BE6BB25D7}" destId="{CF1D958C-D2F5-4749-941D-5D0C8E3ACB17}" srcOrd="1" destOrd="0" presId="urn:microsoft.com/office/officeart/2005/8/layout/vList2"/>
    <dgm:cxn modelId="{347A6845-98E9-4CE0-AFB1-92EA0C33156B}" type="presParOf" srcId="{9BCD0D69-D6F7-4D33-82D9-6A4BE6BB25D7}" destId="{8C7ABDEA-4CB7-4BB9-9C76-6D1147787ACF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4B7F007-6BBA-46F3-B19C-BD0FA97ED8B0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vi-VN"/>
        </a:p>
      </dgm:t>
    </dgm:pt>
    <dgm:pt modelId="{CFF48A92-A6A6-46C3-9B10-60CFFFE51663}">
      <dgm:prSet/>
      <dgm:spPr/>
      <dgm:t>
        <a:bodyPr/>
        <a:lstStyle/>
        <a:p>
          <a:r>
            <a:rPr lang="vi-VN"/>
            <a:t>Là một phần của đối tượng Window</a:t>
          </a:r>
        </a:p>
      </dgm:t>
    </dgm:pt>
    <dgm:pt modelId="{EA7C9181-415C-4133-9C61-6A8D48390C04}" type="parTrans" cxnId="{5DED59C1-EC89-4677-94F3-FF4999140E89}">
      <dgm:prSet/>
      <dgm:spPr/>
      <dgm:t>
        <a:bodyPr/>
        <a:lstStyle/>
        <a:p>
          <a:endParaRPr lang="vi-VN"/>
        </a:p>
      </dgm:t>
    </dgm:pt>
    <dgm:pt modelId="{6FDA5D0D-8A4C-46CF-AC70-B3919A4B71C0}" type="sibTrans" cxnId="{5DED59C1-EC89-4677-94F3-FF4999140E89}">
      <dgm:prSet/>
      <dgm:spPr/>
      <dgm:t>
        <a:bodyPr/>
        <a:lstStyle/>
        <a:p>
          <a:endParaRPr lang="vi-VN"/>
        </a:p>
      </dgm:t>
    </dgm:pt>
    <dgm:pt modelId="{47F27AA2-364F-4B87-84FC-7C365BC67BE2}">
      <dgm:prSet/>
      <dgm:spPr/>
      <dgm:t>
        <a:bodyPr/>
        <a:lstStyle/>
        <a:p>
          <a:r>
            <a:rPr lang="vi-VN"/>
            <a:t>Cho phép truy cập thông tin đầy đủ của URL tải trong  cửa sổ trình duyệt</a:t>
          </a:r>
        </a:p>
      </dgm:t>
    </dgm:pt>
    <dgm:pt modelId="{2ED43462-4645-4CA9-81ED-5C3080AE507E}" type="parTrans" cxnId="{8F8B0616-694F-4352-8A6F-D25B492015E0}">
      <dgm:prSet/>
      <dgm:spPr/>
      <dgm:t>
        <a:bodyPr/>
        <a:lstStyle/>
        <a:p>
          <a:endParaRPr lang="vi-VN"/>
        </a:p>
      </dgm:t>
    </dgm:pt>
    <dgm:pt modelId="{95FA92E4-80DB-479A-8CC7-8400FE827ABA}" type="sibTrans" cxnId="{8F8B0616-694F-4352-8A6F-D25B492015E0}">
      <dgm:prSet/>
      <dgm:spPr/>
      <dgm:t>
        <a:bodyPr/>
        <a:lstStyle/>
        <a:p>
          <a:endParaRPr lang="vi-VN"/>
        </a:p>
      </dgm:t>
    </dgm:pt>
    <dgm:pt modelId="{990073A5-3D31-4D71-8620-0DFC94B28C51}" type="pres">
      <dgm:prSet presAssocID="{14B7F007-6BBA-46F3-B19C-BD0FA97ED8B0}" presName="linear" presStyleCnt="0">
        <dgm:presLayoutVars>
          <dgm:animLvl val="lvl"/>
          <dgm:resizeHandles val="exact"/>
        </dgm:presLayoutVars>
      </dgm:prSet>
      <dgm:spPr/>
    </dgm:pt>
    <dgm:pt modelId="{9E844753-51F5-4335-B1BB-9DC345D29282}" type="pres">
      <dgm:prSet presAssocID="{CFF48A92-A6A6-46C3-9B10-60CFFFE5166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C7C36CD-4F54-4BAD-B39E-6706D6BE3F79}" type="pres">
      <dgm:prSet presAssocID="{6FDA5D0D-8A4C-46CF-AC70-B3919A4B71C0}" presName="spacer" presStyleCnt="0"/>
      <dgm:spPr/>
    </dgm:pt>
    <dgm:pt modelId="{A17188E2-6D6B-4BE0-BBA3-7D933840FA63}" type="pres">
      <dgm:prSet presAssocID="{47F27AA2-364F-4B87-84FC-7C365BC67BE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F9B7514-2AE5-4048-992E-A6F8362B727B}" type="presOf" srcId="{47F27AA2-364F-4B87-84FC-7C365BC67BE2}" destId="{A17188E2-6D6B-4BE0-BBA3-7D933840FA63}" srcOrd="0" destOrd="0" presId="urn:microsoft.com/office/officeart/2005/8/layout/vList2"/>
    <dgm:cxn modelId="{8F8B0616-694F-4352-8A6F-D25B492015E0}" srcId="{14B7F007-6BBA-46F3-B19C-BD0FA97ED8B0}" destId="{47F27AA2-364F-4B87-84FC-7C365BC67BE2}" srcOrd="1" destOrd="0" parTransId="{2ED43462-4645-4CA9-81ED-5C3080AE507E}" sibTransId="{95FA92E4-80DB-479A-8CC7-8400FE827ABA}"/>
    <dgm:cxn modelId="{E599335E-7A2A-4357-8F06-23E2AF753CD9}" type="presOf" srcId="{14B7F007-6BBA-46F3-B19C-BD0FA97ED8B0}" destId="{990073A5-3D31-4D71-8620-0DFC94B28C51}" srcOrd="0" destOrd="0" presId="urn:microsoft.com/office/officeart/2005/8/layout/vList2"/>
    <dgm:cxn modelId="{5DED59C1-EC89-4677-94F3-FF4999140E89}" srcId="{14B7F007-6BBA-46F3-B19C-BD0FA97ED8B0}" destId="{CFF48A92-A6A6-46C3-9B10-60CFFFE51663}" srcOrd="0" destOrd="0" parTransId="{EA7C9181-415C-4133-9C61-6A8D48390C04}" sibTransId="{6FDA5D0D-8A4C-46CF-AC70-B3919A4B71C0}"/>
    <dgm:cxn modelId="{C892F5D2-60BF-4D8F-81FF-2497EC3A1F21}" type="presOf" srcId="{CFF48A92-A6A6-46C3-9B10-60CFFFE51663}" destId="{9E844753-51F5-4335-B1BB-9DC345D29282}" srcOrd="0" destOrd="0" presId="urn:microsoft.com/office/officeart/2005/8/layout/vList2"/>
    <dgm:cxn modelId="{4F82C6AB-060D-40EA-AD62-5CD11A88D111}" type="presParOf" srcId="{990073A5-3D31-4D71-8620-0DFC94B28C51}" destId="{9E844753-51F5-4335-B1BB-9DC345D29282}" srcOrd="0" destOrd="0" presId="urn:microsoft.com/office/officeart/2005/8/layout/vList2"/>
    <dgm:cxn modelId="{46CA3044-D99B-4157-883D-E3880ACF67ED}" type="presParOf" srcId="{990073A5-3D31-4D71-8620-0DFC94B28C51}" destId="{7C7C36CD-4F54-4BAD-B39E-6706D6BE3F79}" srcOrd="1" destOrd="0" presId="urn:microsoft.com/office/officeart/2005/8/layout/vList2"/>
    <dgm:cxn modelId="{4A541A2F-6A5E-40D1-98B1-4B3FD8DD4D89}" type="presParOf" srcId="{990073A5-3D31-4D71-8620-0DFC94B28C51}" destId="{A17188E2-6D6B-4BE0-BBA3-7D933840FA63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CE18F79-533B-42B6-9292-8E8473CB2B8B}" type="doc">
      <dgm:prSet loTypeId="urn:microsoft.com/office/officeart/2005/8/layout/hList7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C60E3D-4DFD-428C-A8C7-6D3102769CC5}">
      <dgm:prSet/>
      <dgm:spPr/>
      <dgm:t>
        <a:bodyPr/>
        <a:lstStyle/>
        <a:p>
          <a:pPr algn="ctr"/>
          <a:r>
            <a:rPr lang="en-US" dirty="0"/>
            <a:t>LIVE DEMO</a:t>
          </a:r>
        </a:p>
      </dgm:t>
    </dgm:pt>
    <dgm:pt modelId="{7F084DB4-613E-49AE-939F-416CE52868D4}" type="parTrans" cxnId="{74BFFB80-2856-4AFE-B454-23FB0E65C668}">
      <dgm:prSet/>
      <dgm:spPr/>
      <dgm:t>
        <a:bodyPr/>
        <a:lstStyle/>
        <a:p>
          <a:endParaRPr lang="en-US"/>
        </a:p>
      </dgm:t>
    </dgm:pt>
    <dgm:pt modelId="{1B46CE74-63A8-4924-B437-7A35D6695B5F}" type="sibTrans" cxnId="{74BFFB80-2856-4AFE-B454-23FB0E65C668}">
      <dgm:prSet/>
      <dgm:spPr/>
      <dgm:t>
        <a:bodyPr/>
        <a:lstStyle/>
        <a:p>
          <a:endParaRPr lang="en-US"/>
        </a:p>
      </dgm:t>
    </dgm:pt>
    <dgm:pt modelId="{6A5E1F02-1417-48CD-BD1C-552F2B32D790}" type="pres">
      <dgm:prSet presAssocID="{7CE18F79-533B-42B6-9292-8E8473CB2B8B}" presName="Name0" presStyleCnt="0">
        <dgm:presLayoutVars>
          <dgm:dir/>
          <dgm:resizeHandles val="exact"/>
        </dgm:presLayoutVars>
      </dgm:prSet>
      <dgm:spPr/>
    </dgm:pt>
    <dgm:pt modelId="{DFACC856-9616-4FAA-8EC2-31CF9BE33A8A}" type="pres">
      <dgm:prSet presAssocID="{7CE18F79-533B-42B6-9292-8E8473CB2B8B}" presName="fgShape" presStyleLbl="fgShp" presStyleIdx="0" presStyleCnt="1"/>
      <dgm:spPr/>
    </dgm:pt>
    <dgm:pt modelId="{D00E404B-6ED1-44AE-AFB6-970FA5BFB52A}" type="pres">
      <dgm:prSet presAssocID="{7CE18F79-533B-42B6-9292-8E8473CB2B8B}" presName="linComp" presStyleCnt="0"/>
      <dgm:spPr/>
    </dgm:pt>
    <dgm:pt modelId="{0C33AE43-4B87-4446-B760-C7E62A32AFF2}" type="pres">
      <dgm:prSet presAssocID="{A4C60E3D-4DFD-428C-A8C7-6D3102769CC5}" presName="compNode" presStyleCnt="0"/>
      <dgm:spPr/>
    </dgm:pt>
    <dgm:pt modelId="{5E3B4FE9-FD4C-491E-A9E4-778CC880956C}" type="pres">
      <dgm:prSet presAssocID="{A4C60E3D-4DFD-428C-A8C7-6D3102769CC5}" presName="bkgdShape" presStyleLbl="node1" presStyleIdx="0" presStyleCnt="1" custLinFactNeighborX="6754" custLinFactNeighborY="-14689"/>
      <dgm:spPr/>
    </dgm:pt>
    <dgm:pt modelId="{5296E552-FB4E-4019-9FCD-383065A4EB71}" type="pres">
      <dgm:prSet presAssocID="{A4C60E3D-4DFD-428C-A8C7-6D3102769CC5}" presName="nodeTx" presStyleLbl="node1" presStyleIdx="0" presStyleCnt="1">
        <dgm:presLayoutVars>
          <dgm:bulletEnabled val="1"/>
        </dgm:presLayoutVars>
      </dgm:prSet>
      <dgm:spPr/>
    </dgm:pt>
    <dgm:pt modelId="{0DB35F0B-0737-4468-BC39-03A2B3C0BE78}" type="pres">
      <dgm:prSet presAssocID="{A4C60E3D-4DFD-428C-A8C7-6D3102769CC5}" presName="invisiNode" presStyleLbl="node1" presStyleIdx="0" presStyleCnt="1"/>
      <dgm:spPr/>
    </dgm:pt>
    <dgm:pt modelId="{7278B2E7-C6F9-4209-BB38-8F7A66502CB9}" type="pres">
      <dgm:prSet presAssocID="{A4C60E3D-4DFD-428C-A8C7-6D3102769CC5}" presName="imagNode" presStyleLbl="fgImgPlace1" presStyleIdx="0" presStyleCnt="1" custScaleX="1620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B20CBC6F-2F42-4B83-B8D8-6E39CBBA14B6}" type="presOf" srcId="{7CE18F79-533B-42B6-9292-8E8473CB2B8B}" destId="{6A5E1F02-1417-48CD-BD1C-552F2B32D790}" srcOrd="0" destOrd="0" presId="urn:microsoft.com/office/officeart/2005/8/layout/hList7"/>
    <dgm:cxn modelId="{74BFFB80-2856-4AFE-B454-23FB0E65C668}" srcId="{7CE18F79-533B-42B6-9292-8E8473CB2B8B}" destId="{A4C60E3D-4DFD-428C-A8C7-6D3102769CC5}" srcOrd="0" destOrd="0" parTransId="{7F084DB4-613E-49AE-939F-416CE52868D4}" sibTransId="{1B46CE74-63A8-4924-B437-7A35D6695B5F}"/>
    <dgm:cxn modelId="{9ACC44A2-F528-40DA-A67B-8E4B2E0B80C3}" type="presOf" srcId="{A4C60E3D-4DFD-428C-A8C7-6D3102769CC5}" destId="{5296E552-FB4E-4019-9FCD-383065A4EB71}" srcOrd="1" destOrd="0" presId="urn:microsoft.com/office/officeart/2005/8/layout/hList7"/>
    <dgm:cxn modelId="{D9962EEC-6968-498F-BE18-BE5D2116C0CA}" type="presOf" srcId="{A4C60E3D-4DFD-428C-A8C7-6D3102769CC5}" destId="{5E3B4FE9-FD4C-491E-A9E4-778CC880956C}" srcOrd="0" destOrd="0" presId="urn:microsoft.com/office/officeart/2005/8/layout/hList7"/>
    <dgm:cxn modelId="{9EB2E610-1AA8-4104-8417-D64F2AD8FD21}" type="presParOf" srcId="{6A5E1F02-1417-48CD-BD1C-552F2B32D790}" destId="{DFACC856-9616-4FAA-8EC2-31CF9BE33A8A}" srcOrd="0" destOrd="0" presId="urn:microsoft.com/office/officeart/2005/8/layout/hList7"/>
    <dgm:cxn modelId="{C533D079-8170-4728-A471-36C5806B4B85}" type="presParOf" srcId="{6A5E1F02-1417-48CD-BD1C-552F2B32D790}" destId="{D00E404B-6ED1-44AE-AFB6-970FA5BFB52A}" srcOrd="1" destOrd="0" presId="urn:microsoft.com/office/officeart/2005/8/layout/hList7"/>
    <dgm:cxn modelId="{84EFFA8A-3249-4AC7-988F-6BF5D3B10D6E}" type="presParOf" srcId="{D00E404B-6ED1-44AE-AFB6-970FA5BFB52A}" destId="{0C33AE43-4B87-4446-B760-C7E62A32AFF2}" srcOrd="0" destOrd="0" presId="urn:microsoft.com/office/officeart/2005/8/layout/hList7"/>
    <dgm:cxn modelId="{320943FC-217A-4976-97AB-2328552BA91C}" type="presParOf" srcId="{0C33AE43-4B87-4446-B760-C7E62A32AFF2}" destId="{5E3B4FE9-FD4C-491E-A9E4-778CC880956C}" srcOrd="0" destOrd="0" presId="urn:microsoft.com/office/officeart/2005/8/layout/hList7"/>
    <dgm:cxn modelId="{D3FF3817-A135-489F-9E9D-04E377E629DD}" type="presParOf" srcId="{0C33AE43-4B87-4446-B760-C7E62A32AFF2}" destId="{5296E552-FB4E-4019-9FCD-383065A4EB71}" srcOrd="1" destOrd="0" presId="urn:microsoft.com/office/officeart/2005/8/layout/hList7"/>
    <dgm:cxn modelId="{4E5AD106-3D5E-4002-9E76-FD3E53FA5259}" type="presParOf" srcId="{0C33AE43-4B87-4446-B760-C7E62A32AFF2}" destId="{0DB35F0B-0737-4468-BC39-03A2B3C0BE78}" srcOrd="2" destOrd="0" presId="urn:microsoft.com/office/officeart/2005/8/layout/hList7"/>
    <dgm:cxn modelId="{3E7A0E02-036B-4EB9-B041-DDFC9BDB61AA}" type="presParOf" srcId="{0C33AE43-4B87-4446-B760-C7E62A32AFF2}" destId="{7278B2E7-C6F9-4209-BB38-8F7A66502CB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A447D3-1BD2-4B10-83B0-6FA082B014BA}">
      <dsp:nvSpPr>
        <dsp:cNvPr id="0" name=""/>
        <dsp:cNvSpPr/>
      </dsp:nvSpPr>
      <dsp:spPr>
        <a:xfrm>
          <a:off x="0" y="633478"/>
          <a:ext cx="6539871" cy="1053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500" kern="1200" dirty="0"/>
            <a:t>Các đối tượng Browser</a:t>
          </a:r>
        </a:p>
      </dsp:txBody>
      <dsp:txXfrm>
        <a:off x="51403" y="684881"/>
        <a:ext cx="6437065" cy="950194"/>
      </dsp:txXfrm>
    </dsp:sp>
    <dsp:sp modelId="{86344903-36F1-4270-8C8D-B67B03090E6D}">
      <dsp:nvSpPr>
        <dsp:cNvPr id="0" name=""/>
        <dsp:cNvSpPr/>
      </dsp:nvSpPr>
      <dsp:spPr>
        <a:xfrm>
          <a:off x="0" y="1816079"/>
          <a:ext cx="6539871" cy="10530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4500" kern="1200" dirty="0"/>
            <a:t>Đối tượng Window </a:t>
          </a:r>
        </a:p>
      </dsp:txBody>
      <dsp:txXfrm>
        <a:off x="51403" y="1867482"/>
        <a:ext cx="6437065" cy="9501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7A26B-40CD-46CE-93A3-B6D3DEC804F8}">
      <dsp:nvSpPr>
        <dsp:cNvPr id="0" name=""/>
        <dsp:cNvSpPr/>
      </dsp:nvSpPr>
      <dsp:spPr>
        <a:xfrm>
          <a:off x="0" y="381679"/>
          <a:ext cx="12096884" cy="42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/>
            <a:t>JavaScript cũng cung cấp các đối tượng để truy cập và thao tác các khía cạnh  khác nhau của trình duyệt Web.</a:t>
          </a:r>
        </a:p>
      </dsp:txBody>
      <dsp:txXfrm>
        <a:off x="20561" y="402240"/>
        <a:ext cx="12055762" cy="380078"/>
      </dsp:txXfrm>
    </dsp:sp>
    <dsp:sp modelId="{DFAE6C93-333F-4F8E-BF2C-F36AB07EC42D}">
      <dsp:nvSpPr>
        <dsp:cNvPr id="0" name=""/>
        <dsp:cNvSpPr/>
      </dsp:nvSpPr>
      <dsp:spPr>
        <a:xfrm>
          <a:off x="0" y="854720"/>
          <a:ext cx="12096884" cy="42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/>
            <a:t>Các đối tượng này được gọi là đối tượng trình duyệt.</a:t>
          </a:r>
        </a:p>
      </dsp:txBody>
      <dsp:txXfrm>
        <a:off x="20561" y="875281"/>
        <a:ext cx="12055762" cy="380078"/>
      </dsp:txXfrm>
    </dsp:sp>
    <dsp:sp modelId="{C9A97D54-2FAF-4132-8FCD-F329F5201EDD}">
      <dsp:nvSpPr>
        <dsp:cNvPr id="0" name=""/>
        <dsp:cNvSpPr/>
      </dsp:nvSpPr>
      <dsp:spPr>
        <a:xfrm>
          <a:off x="0" y="1327760"/>
          <a:ext cx="12096884" cy="421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800" kern="1200"/>
            <a:t>Chúng tồn tại trên tất cả các trang hiển thị trong trình duyệt</a:t>
          </a:r>
        </a:p>
      </dsp:txBody>
      <dsp:txXfrm>
        <a:off x="20561" y="1348321"/>
        <a:ext cx="12055762" cy="3800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1388AC-11C1-4753-8E17-F19068295B47}">
      <dsp:nvSpPr>
        <dsp:cNvPr id="0" name=""/>
        <dsp:cNvSpPr/>
      </dsp:nvSpPr>
      <dsp:spPr>
        <a:xfrm>
          <a:off x="907266" y="0"/>
          <a:ext cx="10282351" cy="5484504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57924A-ABC4-4C8E-9095-EAE3FFDFF894}">
      <dsp:nvSpPr>
        <dsp:cNvPr id="0" name=""/>
        <dsp:cNvSpPr/>
      </dsp:nvSpPr>
      <dsp:spPr>
        <a:xfrm>
          <a:off x="6054" y="1645351"/>
          <a:ext cx="2911994" cy="219380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Là đối tượng cấp cao nhất trong hệ thống phân cấp JavaScript</a:t>
          </a:r>
        </a:p>
      </dsp:txBody>
      <dsp:txXfrm>
        <a:off x="113147" y="1752444"/>
        <a:ext cx="2697808" cy="1979616"/>
      </dsp:txXfrm>
    </dsp:sp>
    <dsp:sp modelId="{84FD139E-4876-4D53-B5E7-89C0E5B6C4BF}">
      <dsp:nvSpPr>
        <dsp:cNvPr id="0" name=""/>
        <dsp:cNvSpPr/>
      </dsp:nvSpPr>
      <dsp:spPr>
        <a:xfrm>
          <a:off x="3063648" y="1645351"/>
          <a:ext cx="2911994" cy="2193802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Tất cả các đối tượng trong hệ thống phân cấp là con cháu của đối tượng window</a:t>
          </a:r>
        </a:p>
      </dsp:txBody>
      <dsp:txXfrm>
        <a:off x="3170741" y="1752444"/>
        <a:ext cx="2697808" cy="1979616"/>
      </dsp:txXfrm>
    </dsp:sp>
    <dsp:sp modelId="{EEBAE108-70BA-4B2D-B67F-A4A7EB232120}">
      <dsp:nvSpPr>
        <dsp:cNvPr id="0" name=""/>
        <dsp:cNvSpPr/>
      </dsp:nvSpPr>
      <dsp:spPr>
        <a:xfrm>
          <a:off x="6121241" y="1645351"/>
          <a:ext cx="2911994" cy="2193802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Cung cấp thuộc tính cho phép thiết lập một chuỗi mặc định cho thanh trạng thái, tên của cửa sổ trình duyệt</a:t>
          </a:r>
        </a:p>
      </dsp:txBody>
      <dsp:txXfrm>
        <a:off x="6228334" y="1752444"/>
        <a:ext cx="2697808" cy="1979616"/>
      </dsp:txXfrm>
    </dsp:sp>
    <dsp:sp modelId="{CE2C0194-5E21-4106-ACFC-AC987E1F4B80}">
      <dsp:nvSpPr>
        <dsp:cNvPr id="0" name=""/>
        <dsp:cNvSpPr/>
      </dsp:nvSpPr>
      <dsp:spPr>
        <a:xfrm>
          <a:off x="9178835" y="1645351"/>
          <a:ext cx="2911994" cy="219380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Đối tượng window đại diện cho một cửa sổ trình duyệt và chứa thông tin trình duyệt</a:t>
          </a:r>
        </a:p>
      </dsp:txBody>
      <dsp:txXfrm>
        <a:off x="9285928" y="1752444"/>
        <a:ext cx="2697808" cy="197961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2A4148-BEBA-47EF-9DAD-24C6DEE48761}">
      <dsp:nvSpPr>
        <dsp:cNvPr id="0" name=""/>
        <dsp:cNvSpPr/>
      </dsp:nvSpPr>
      <dsp:spPr>
        <a:xfrm>
          <a:off x="907266" y="0"/>
          <a:ext cx="10282351" cy="5415378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2B1C7-0A96-446B-BDE5-2E27E0F6BDEE}">
      <dsp:nvSpPr>
        <dsp:cNvPr id="0" name=""/>
        <dsp:cNvSpPr/>
      </dsp:nvSpPr>
      <dsp:spPr>
        <a:xfrm>
          <a:off x="6054" y="1624613"/>
          <a:ext cx="2911994" cy="21661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Là một phần của các đối tượng cửa sổ</a:t>
          </a:r>
        </a:p>
      </dsp:txBody>
      <dsp:txXfrm>
        <a:off x="111797" y="1730356"/>
        <a:ext cx="2700508" cy="1954665"/>
      </dsp:txXfrm>
    </dsp:sp>
    <dsp:sp modelId="{E940DD72-E655-429D-AE7E-C63DA67B8C15}">
      <dsp:nvSpPr>
        <dsp:cNvPr id="0" name=""/>
        <dsp:cNvSpPr/>
      </dsp:nvSpPr>
      <dsp:spPr>
        <a:xfrm>
          <a:off x="3063648" y="1624613"/>
          <a:ext cx="2911994" cy="2166151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dirty="0"/>
            <a:t>Cho phép bạn để xác định số lượng các URL trong danh sách lịch sử bằng cách sử dụng thuộc tính length</a:t>
          </a:r>
        </a:p>
      </dsp:txBody>
      <dsp:txXfrm>
        <a:off x="3169391" y="1730356"/>
        <a:ext cx="2700508" cy="1954665"/>
      </dsp:txXfrm>
    </dsp:sp>
    <dsp:sp modelId="{5FD542C5-F2F5-44DF-86C1-208C7A492AAC}">
      <dsp:nvSpPr>
        <dsp:cNvPr id="0" name=""/>
        <dsp:cNvSpPr/>
      </dsp:nvSpPr>
      <dsp:spPr>
        <a:xfrm>
          <a:off x="6121241" y="1624613"/>
          <a:ext cx="2911994" cy="2166151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Là một mảng cho phép đề cập đến một URL cụ thể bằng cách xác định số chỉ số của nó trong mảng </a:t>
          </a:r>
        </a:p>
      </dsp:txBody>
      <dsp:txXfrm>
        <a:off x="6226984" y="1730356"/>
        <a:ext cx="2700508" cy="1954665"/>
      </dsp:txXfrm>
    </dsp:sp>
    <dsp:sp modelId="{127692E7-F96A-422C-9C50-EFAB75672F08}">
      <dsp:nvSpPr>
        <dsp:cNvPr id="0" name=""/>
        <dsp:cNvSpPr/>
      </dsp:nvSpPr>
      <dsp:spPr>
        <a:xfrm>
          <a:off x="9178835" y="1624613"/>
          <a:ext cx="2911994" cy="2166151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/>
            <a:t>Chứa một tập hợp các URL truy cập bởi một người dùng trong một cửa sổ trình duyệt</a:t>
          </a:r>
        </a:p>
      </dsp:txBody>
      <dsp:txXfrm>
        <a:off x="9284578" y="1730356"/>
        <a:ext cx="2700508" cy="195466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62FB1-2C9A-469E-B54D-24A7E9CEC9AE}">
      <dsp:nvSpPr>
        <dsp:cNvPr id="0" name=""/>
        <dsp:cNvSpPr/>
      </dsp:nvSpPr>
      <dsp:spPr>
        <a:xfrm>
          <a:off x="0" y="0"/>
          <a:ext cx="12096884" cy="607303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500" kern="1200" dirty="0">
              <a:latin typeface="Calibri"/>
              <a:cs typeface="Calibri"/>
            </a:rPr>
            <a:t>Các phương </a:t>
          </a:r>
          <a:r>
            <a:rPr lang="vi-VN" sz="2500" kern="1200" spc="5" dirty="0">
              <a:latin typeface="Calibri"/>
              <a:cs typeface="Calibri"/>
            </a:rPr>
            <a:t>thức của </a:t>
          </a:r>
          <a:r>
            <a:rPr lang="vi-VN" sz="2500" kern="1200" dirty="0">
              <a:latin typeface="Calibri"/>
              <a:cs typeface="Calibri"/>
            </a:rPr>
            <a:t>đối tượng</a:t>
          </a:r>
          <a:r>
            <a:rPr lang="vi-VN" sz="2500" kern="1200" spc="90" dirty="0">
              <a:latin typeface="Calibri"/>
              <a:cs typeface="Calibri"/>
            </a:rPr>
            <a:t> </a:t>
          </a:r>
          <a:r>
            <a:rPr lang="vi-VN" sz="2500" kern="1200" spc="-19" dirty="0">
              <a:latin typeface="Calibri"/>
              <a:cs typeface="Calibri"/>
            </a:rPr>
            <a:t>history.</a:t>
          </a:r>
          <a:endParaRPr lang="vi-VN" sz="2500" kern="1200" dirty="0"/>
        </a:p>
      </dsp:txBody>
      <dsp:txXfrm>
        <a:off x="29646" y="29646"/>
        <a:ext cx="12037592" cy="5480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2659930-EF12-4928-8DFE-96DA15AA78A8}">
      <dsp:nvSpPr>
        <dsp:cNvPr id="0" name=""/>
        <dsp:cNvSpPr/>
      </dsp:nvSpPr>
      <dsp:spPr>
        <a:xfrm>
          <a:off x="0" y="24337"/>
          <a:ext cx="12096884" cy="49139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/>
            <a:t>Chứa thông tin về các trình duyệt được sử dụng bởi máy khách</a:t>
          </a:r>
        </a:p>
      </dsp:txBody>
      <dsp:txXfrm>
        <a:off x="23988" y="48325"/>
        <a:ext cx="12048908" cy="443423"/>
      </dsp:txXfrm>
    </dsp:sp>
    <dsp:sp modelId="{8C7ABDEA-4CB7-4BB9-9C76-6D1147787ACF}">
      <dsp:nvSpPr>
        <dsp:cNvPr id="0" name=""/>
        <dsp:cNvSpPr/>
      </dsp:nvSpPr>
      <dsp:spPr>
        <a:xfrm>
          <a:off x="0" y="576217"/>
          <a:ext cx="12096884" cy="49139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/>
            <a:t>Cho phép người sử dụng để lấy thông tin, chẳng hạn như tên, số phiên bản, ..</a:t>
          </a:r>
        </a:p>
      </dsp:txBody>
      <dsp:txXfrm>
        <a:off x="23988" y="600205"/>
        <a:ext cx="12048908" cy="44342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844753-51F5-4335-B1BB-9DC345D29282}">
      <dsp:nvSpPr>
        <dsp:cNvPr id="0" name=""/>
        <dsp:cNvSpPr/>
      </dsp:nvSpPr>
      <dsp:spPr>
        <a:xfrm>
          <a:off x="0" y="11960"/>
          <a:ext cx="12096884" cy="5615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Là một phần của đối tượng Window</a:t>
          </a:r>
        </a:p>
      </dsp:txBody>
      <dsp:txXfrm>
        <a:off x="27415" y="39375"/>
        <a:ext cx="12042054" cy="506769"/>
      </dsp:txXfrm>
    </dsp:sp>
    <dsp:sp modelId="{A17188E2-6D6B-4BE0-BBA3-7D933840FA63}">
      <dsp:nvSpPr>
        <dsp:cNvPr id="0" name=""/>
        <dsp:cNvSpPr/>
      </dsp:nvSpPr>
      <dsp:spPr>
        <a:xfrm>
          <a:off x="0" y="642680"/>
          <a:ext cx="12096884" cy="56159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/>
            <a:t>Cho phép truy cập thông tin đầy đủ của URL tải trong  cửa sổ trình duyệt</a:t>
          </a:r>
        </a:p>
      </dsp:txBody>
      <dsp:txXfrm>
        <a:off x="27415" y="670095"/>
        <a:ext cx="12042054" cy="50676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B4FE9-FD4C-491E-A9E4-778CC880956C}">
      <dsp:nvSpPr>
        <dsp:cNvPr id="0" name=""/>
        <dsp:cNvSpPr/>
      </dsp:nvSpPr>
      <dsp:spPr>
        <a:xfrm>
          <a:off x="0" y="0"/>
          <a:ext cx="4074849" cy="24857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LIVE DEMO</a:t>
          </a:r>
        </a:p>
      </dsp:txBody>
      <dsp:txXfrm>
        <a:off x="0" y="994298"/>
        <a:ext cx="4074849" cy="994298"/>
      </dsp:txXfrm>
    </dsp:sp>
    <dsp:sp modelId="{7278B2E7-C6F9-4209-BB38-8F7A66502CB9}">
      <dsp:nvSpPr>
        <dsp:cNvPr id="0" name=""/>
        <dsp:cNvSpPr/>
      </dsp:nvSpPr>
      <dsp:spPr>
        <a:xfrm>
          <a:off x="1366865" y="149144"/>
          <a:ext cx="1341118" cy="8277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C856-9616-4FAA-8EC2-31CF9BE33A8A}">
      <dsp:nvSpPr>
        <dsp:cNvPr id="0" name=""/>
        <dsp:cNvSpPr/>
      </dsp:nvSpPr>
      <dsp:spPr>
        <a:xfrm>
          <a:off x="162993" y="1988597"/>
          <a:ext cx="3748861" cy="372862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22/08/2021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6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dirty="0" err="1">
                <a:solidFill>
                  <a:schemeClr val="tx1"/>
                </a:solidFill>
              </a:rPr>
              <a:t>Bài</a:t>
            </a:r>
            <a:r>
              <a:rPr lang="en-US" sz="4000" b="1">
                <a:solidFill>
                  <a:schemeClr val="tx1"/>
                </a:solidFill>
              </a:rPr>
              <a:t> </a:t>
            </a:r>
            <a:r>
              <a:rPr lang="en-US" sz="4000" b="1"/>
              <a:t>15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 err="1"/>
              <a:t>Đ</a:t>
            </a:r>
            <a:r>
              <a:rPr lang="en-US" sz="4000" dirty="0" err="1">
                <a:solidFill>
                  <a:schemeClr val="tx1"/>
                </a:solidFill>
              </a:rPr>
              <a:t>ối</a:t>
            </a:r>
            <a:r>
              <a:rPr lang="en-US" sz="4000" dirty="0">
                <a:solidFill>
                  <a:schemeClr val="tx1"/>
                </a:solidFill>
              </a:rPr>
              <a:t> </a:t>
            </a:r>
            <a:r>
              <a:rPr lang="en-US" sz="4000" dirty="0" err="1">
                <a:solidFill>
                  <a:schemeClr val="tx1"/>
                </a:solidFill>
              </a:rPr>
              <a:t>tượng</a:t>
            </a:r>
            <a:r>
              <a:rPr lang="en-US" sz="4000" dirty="0">
                <a:solidFill>
                  <a:schemeClr val="tx1"/>
                </a:solidFill>
              </a:rPr>
              <a:t> window</a:t>
            </a: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648927"/>
            <a:ext cx="4300461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A93D9-28C2-4020-892C-28075BBF2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location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C85387-793D-43F9-BA30-C3A42CE17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76B984-B5B1-45FE-9C25-E579977F2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10</a:t>
            </a:fld>
            <a:endParaRPr lang="vi-VN"/>
          </a:p>
        </p:txBody>
      </p:sp>
      <p:graphicFrame>
        <p:nvGraphicFramePr>
          <p:cNvPr id="8" name="object 10">
            <a:extLst>
              <a:ext uri="{FF2B5EF4-FFF2-40B4-BE49-F238E27FC236}">
                <a16:creationId xmlns:a16="http://schemas.microsoft.com/office/drawing/2014/main" id="{45A435BA-D966-435E-87DC-9DBDBB39675C}"/>
              </a:ext>
            </a:extLst>
          </p:cNvPr>
          <p:cNvGraphicFramePr>
            <a:graphicFrameLocks noGrp="1"/>
          </p:cNvGraphicFramePr>
          <p:nvPr/>
        </p:nvGraphicFramePr>
        <p:xfrm>
          <a:off x="710128" y="2322562"/>
          <a:ext cx="11165838" cy="34674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956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0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447">
                <a:tc>
                  <a:txBody>
                    <a:bodyPr/>
                    <a:lstStyle/>
                    <a:p>
                      <a:pPr marL="0" marR="166370" indent="0" algn="ctr"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 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thức/Thuộc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1755" marB="0" anchor="ctr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 marL="83185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 anchor="ctr">
                    <a:solidFill>
                      <a:srgbClr val="94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93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host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marL="174625">
                        <a:lnSpc>
                          <a:spcPct val="100000"/>
                        </a:lnSpc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cổng</a:t>
                      </a:r>
                      <a:r>
                        <a:rPr sz="1300" spc="-254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4445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href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toàn bộ</a:t>
                      </a:r>
                      <a:r>
                        <a:rPr sz="1300" spc="-9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395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pathname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Quy định cụ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lấy 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đường dẫn của</a:t>
                      </a:r>
                      <a:r>
                        <a:rPr sz="1300" spc="-1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assign()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Tải một tài liệu mới với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URL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-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361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reload()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ải lại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bằng cách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lần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nữa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gửi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yêu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cầu đến máy</a:t>
                      </a:r>
                      <a:r>
                        <a:rPr sz="13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chủ.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3273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replace()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74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Ghi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đè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sử URL cho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tài liệu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hiện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tại với tài liệu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mới.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10" name="Content Placeholder 9">
            <a:extLst>
              <a:ext uri="{FF2B5EF4-FFF2-40B4-BE49-F238E27FC236}">
                <a16:creationId xmlns:a16="http://schemas.microsoft.com/office/drawing/2014/main" id="{CC6A4462-EB7F-402B-ABFE-B25F7268524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27" y="692458"/>
          <a:ext cx="12096884" cy="1216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815515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B807-AB98-4FF1-9A93-52047B5D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AE29AD-E211-4617-90FF-128979777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63627" y="2251039"/>
          <a:ext cx="4074849" cy="2485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9657F-B570-4509-8360-0274CACC3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88630-1E83-401C-8FE8-0E8420D4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95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238 </a:t>
            </a:r>
            <a:r>
              <a:rPr lang="en-US" sz="1800" b="1" dirty="0" err="1">
                <a:latin typeface="Roboto"/>
              </a:rPr>
              <a:t>Hoàng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Quốc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Việt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Bắc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Từ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Liêm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Hà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0968.27.6996</a:t>
            </a: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latin typeface="UTM Avo" panose="02040603050506020204" pitchFamily="18" charset="0"/>
              </a:rPr>
              <a:t>HỆ THỐNG ĐÀO TẠO CNTT QUỐC TẾ BACHKHOA - APTECH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FE0F4-1C2A-4127-BDCC-A6183F11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9BE58-7BA7-45C2-AD7C-986350AA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441" rIns="0" bIns="0" rtlCol="0">
            <a:spAutoFit/>
          </a:bodyPr>
          <a:lstStyle/>
          <a:p>
            <a:pPr marL="14147">
              <a:lnSpc>
                <a:spcPct val="100000"/>
              </a:lnSpc>
              <a:spcBef>
                <a:spcPts val="107"/>
              </a:spcBef>
            </a:pPr>
            <a:r>
              <a:rPr lang="vi-VN" sz="2800" b="1" spc="-5" dirty="0">
                <a:latin typeface="+mn-lt"/>
              </a:rPr>
              <a:t>MỤC</a:t>
            </a:r>
            <a:r>
              <a:rPr lang="vi-VN" sz="2800" b="1" spc="-89" dirty="0">
                <a:latin typeface="+mn-lt"/>
              </a:rPr>
              <a:t> </a:t>
            </a:r>
            <a:r>
              <a:rPr lang="vi-VN" sz="2800" b="1" spc="-5" dirty="0">
                <a:latin typeface="+mn-lt"/>
              </a:rPr>
              <a:t>TIÊU</a:t>
            </a:r>
          </a:p>
        </p:txBody>
      </p:sp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F3B94-9FCA-4A63-A7D4-AF32574F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</a:t>
            </a:fld>
            <a:endParaRPr lang="vi-VN"/>
          </a:p>
        </p:txBody>
      </p:sp>
      <p:sp>
        <p:nvSpPr>
          <p:cNvPr id="5" name="object 5"/>
          <p:cNvSpPr txBox="1"/>
          <p:nvPr/>
        </p:nvSpPr>
        <p:spPr>
          <a:xfrm>
            <a:off x="11814388" y="6619824"/>
            <a:ext cx="18880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97">
              <a:lnSpc>
                <a:spcPts val="1600"/>
              </a:lnSpc>
            </a:pPr>
            <a:fld id="{81D60167-4931-47E6-BA6A-407CBD079E47}" type="slidenum">
              <a:rPr sz="1500" dirty="0">
                <a:solidFill>
                  <a:srgbClr val="FFFFFF"/>
                </a:solidFill>
                <a:latin typeface="Calibri"/>
                <a:cs typeface="Calibri"/>
              </a:rPr>
              <a:pPr marL="28297">
                <a:lnSpc>
                  <a:spcPts val="1600"/>
                </a:lnSpc>
              </a:pPr>
              <a:t>2</a:t>
            </a:fld>
            <a:endParaRPr sz="15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CB324-4231-4627-9674-8C4AA0ACF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7" y="1444000"/>
            <a:ext cx="4268815" cy="3969998"/>
          </a:xfrm>
          <a:prstGeom prst="rect">
            <a:avLst/>
          </a:prstGeom>
        </p:spPr>
      </p:pic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38F8FFBA-8862-4057-8D77-55DA2F49F6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2848751"/>
              </p:ext>
            </p:extLst>
          </p:nvPr>
        </p:nvGraphicFramePr>
        <p:xfrm>
          <a:off x="5577839" y="1584347"/>
          <a:ext cx="6539871" cy="35025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1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AF28-E5B7-489D-8DC9-6E2DE1B2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spc="-5" dirty="0"/>
              <a:t>Các đối tượng</a:t>
            </a:r>
            <a:r>
              <a:rPr lang="vi-VN" spc="-54" dirty="0"/>
              <a:t> </a:t>
            </a:r>
            <a:r>
              <a:rPr lang="vi-VN" spc="-30" dirty="0"/>
              <a:t>Browser</a:t>
            </a:r>
            <a:endParaRPr lang="vi-V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EE8F58-B423-4792-89D7-CD1E1692B9B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0040" y="342855"/>
          <a:ext cx="12096884" cy="21306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53C0A-6324-47AC-B4ED-54ABCBAC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34D91-3A4F-408F-9FCE-DE346395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3</a:t>
            </a:fld>
            <a:endParaRPr lang="vi-VN"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BF2D24D7-0986-40E0-9EC8-877A614ED5EB}"/>
              </a:ext>
            </a:extLst>
          </p:cNvPr>
          <p:cNvSpPr/>
          <p:nvPr/>
        </p:nvSpPr>
        <p:spPr>
          <a:xfrm>
            <a:off x="2658110" y="2784802"/>
            <a:ext cx="5372607" cy="31311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623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Window 1/3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60D7849-1745-4042-8156-DAEEDFEB420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27" y="692458"/>
          <a:ext cx="12096884" cy="54845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6202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Window 2/3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5</a:t>
            </a:fld>
            <a:endParaRPr lang="vi-VN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85CCB67-ACC9-4A8E-A7BA-99AB0AECC00B}"/>
              </a:ext>
            </a:extLst>
          </p:cNvPr>
          <p:cNvGraphicFramePr>
            <a:graphicFrameLocks noGrp="1"/>
          </p:cNvGraphicFramePr>
          <p:nvPr/>
        </p:nvGraphicFramePr>
        <p:xfrm>
          <a:off x="609176" y="1411550"/>
          <a:ext cx="10973647" cy="2513465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7796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93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4388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156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Thuộc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8756" marB="0"/>
                </a:tc>
                <a:tc>
                  <a:txBody>
                    <a:bodyPr/>
                    <a:lstStyle/>
                    <a:p>
                      <a:pPr marL="36195" algn="ctr">
                        <a:lnSpc>
                          <a:spcPct val="100000"/>
                        </a:lnSpc>
                        <a:spcBef>
                          <a:spcPts val="152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9304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58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600" spc="5" dirty="0"/>
                        <a:t>defaultStatus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28270" marR="85090">
                        <a:lnSpc>
                          <a:spcPct val="103099"/>
                        </a:lnSpc>
                        <a:spcBef>
                          <a:spcPts val="944"/>
                        </a:spcBef>
                      </a:pPr>
                      <a:r>
                        <a:rPr sz="1600" spc="10" dirty="0"/>
                        <a:t>Quy định cụ </a:t>
                      </a:r>
                      <a:r>
                        <a:rPr sz="1600" spc="5" dirty="0"/>
                        <a:t>thể hoặc lấy chuỗi </a:t>
                      </a:r>
                      <a:r>
                        <a:rPr sz="1600" spc="10" dirty="0"/>
                        <a:t>mặc </a:t>
                      </a:r>
                      <a:r>
                        <a:rPr sz="1600" spc="5" dirty="0"/>
                        <a:t>định được hiển thị trên thanh trạng thái của cửa </a:t>
                      </a:r>
                      <a:r>
                        <a:rPr sz="1600" spc="0" dirty="0"/>
                        <a:t>sổ  </a:t>
                      </a:r>
                      <a:r>
                        <a:rPr sz="1600" spc="5" dirty="0"/>
                        <a:t>trình </a:t>
                      </a:r>
                      <a:r>
                        <a:rPr sz="1600" spc="0" dirty="0"/>
                        <a:t>duyệt.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001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27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600" spc="10" dirty="0"/>
                        <a:t>document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600" dirty="0"/>
                    </a:p>
                    <a:p>
                      <a:pPr marL="128270">
                        <a:lnSpc>
                          <a:spcPct val="100000"/>
                        </a:lnSpc>
                      </a:pPr>
                      <a:r>
                        <a:rPr sz="1600" spc="5" dirty="0"/>
                        <a:t>Đại </a:t>
                      </a:r>
                      <a:r>
                        <a:rPr sz="1600" spc="10" dirty="0"/>
                        <a:t>diện cho </a:t>
                      </a:r>
                      <a:r>
                        <a:rPr sz="1600" spc="5" dirty="0"/>
                        <a:t>một tài liệu </a:t>
                      </a:r>
                      <a:r>
                        <a:rPr sz="1600" spc="10" dirty="0"/>
                        <a:t>HTML có chứa các phần tử khác</a:t>
                      </a:r>
                      <a:r>
                        <a:rPr sz="1600" spc="5" dirty="0"/>
                        <a:t> </a:t>
                      </a:r>
                      <a:r>
                        <a:rPr sz="1600" spc="10" dirty="0"/>
                        <a:t>nhau.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5" dirty="0"/>
                        <a:t>history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01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600" spc="10" dirty="0"/>
                        <a:t>Chứa </a:t>
                      </a:r>
                      <a:r>
                        <a:rPr sz="1600" spc="5" dirty="0"/>
                        <a:t>lịch </a:t>
                      </a:r>
                      <a:r>
                        <a:rPr sz="1600" spc="10" dirty="0"/>
                        <a:t>sử của Uniform Resource Locators</a:t>
                      </a:r>
                      <a:r>
                        <a:rPr sz="1600" spc="-110" dirty="0"/>
                        <a:t> </a:t>
                      </a:r>
                      <a:r>
                        <a:rPr sz="1600" spc="10" dirty="0"/>
                        <a:t>(URL).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01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444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600" spc="5" dirty="0"/>
                        <a:t>location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600" spc="10" dirty="0"/>
                        <a:t>Chứa </a:t>
                      </a:r>
                      <a:r>
                        <a:rPr sz="1600" spc="5" dirty="0"/>
                        <a:t>nội </a:t>
                      </a:r>
                      <a:r>
                        <a:rPr sz="1600" spc="10" dirty="0"/>
                        <a:t>dung của URL được </a:t>
                      </a:r>
                      <a:r>
                        <a:rPr sz="1600" spc="5" dirty="0"/>
                        <a:t>chỉ</a:t>
                      </a:r>
                      <a:r>
                        <a:rPr sz="1600" spc="-120" dirty="0"/>
                        <a:t> </a:t>
                      </a:r>
                      <a:r>
                        <a:rPr sz="1600" spc="5" dirty="0"/>
                        <a:t>định.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442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Đối tượng Window 3/3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6</a:t>
            </a:fld>
            <a:endParaRPr lang="vi-VN"/>
          </a:p>
        </p:txBody>
      </p:sp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FD90CDC4-3691-4CB9-90E9-B114AAB1411D}"/>
              </a:ext>
            </a:extLst>
          </p:cNvPr>
          <p:cNvGraphicFramePr>
            <a:graphicFrameLocks noGrp="1"/>
          </p:cNvGraphicFramePr>
          <p:nvPr/>
        </p:nvGraphicFramePr>
        <p:xfrm>
          <a:off x="752303" y="1429305"/>
          <a:ext cx="10971954" cy="2983026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2247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24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330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</a:rPr>
                        <a:t>Phương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 anchor="ctr"/>
                </a:tc>
                <a:tc>
                  <a:txBody>
                    <a:bodyPr/>
                    <a:lstStyle/>
                    <a:p>
                      <a:pPr marL="67310" algn="ctr">
                        <a:lnSpc>
                          <a:spcPct val="100000"/>
                        </a:lnSpc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4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spc="5" dirty="0"/>
                        <a:t>alert()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5"/>
                        </a:spcBef>
                      </a:pPr>
                      <a:r>
                        <a:rPr sz="1800" spc="5" dirty="0"/>
                        <a:t>Hiển thị một </a:t>
                      </a:r>
                      <a:r>
                        <a:rPr sz="1800" spc="10" dirty="0"/>
                        <a:t>hộp cảnh báo </a:t>
                      </a:r>
                      <a:r>
                        <a:rPr sz="1800" spc="5" dirty="0"/>
                        <a:t>rằng tình </a:t>
                      </a:r>
                      <a:r>
                        <a:rPr sz="1800" spc="10" dirty="0"/>
                        <a:t>trạng </a:t>
                      </a:r>
                      <a:r>
                        <a:rPr sz="1800" spc="5" dirty="0"/>
                        <a:t>tin </a:t>
                      </a:r>
                      <a:r>
                        <a:rPr sz="1800" spc="10" dirty="0"/>
                        <a:t>nhắn </a:t>
                      </a:r>
                      <a:r>
                        <a:rPr sz="1800" spc="5" dirty="0"/>
                        <a:t>và một </a:t>
                      </a:r>
                      <a:r>
                        <a:rPr sz="1800" spc="10" dirty="0"/>
                        <a:t>nút</a:t>
                      </a:r>
                      <a:r>
                        <a:rPr sz="1800" spc="-80" dirty="0"/>
                        <a:t> </a:t>
                      </a:r>
                      <a:r>
                        <a:rPr sz="1800" spc="5" dirty="0"/>
                        <a:t>OK.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77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5" dirty="0"/>
                        <a:t>confirm()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10" dirty="0"/>
                        <a:t>Nhắc nhở </a:t>
                      </a:r>
                      <a:r>
                        <a:rPr sz="1800" spc="5" dirty="0"/>
                        <a:t>một </a:t>
                      </a:r>
                      <a:r>
                        <a:rPr sz="1800" spc="10" dirty="0"/>
                        <a:t>hộp </a:t>
                      </a:r>
                      <a:r>
                        <a:rPr sz="1800" spc="5" dirty="0"/>
                        <a:t>thoại </a:t>
                      </a:r>
                      <a:r>
                        <a:rPr sz="1800" spc="10" dirty="0"/>
                        <a:t>hiển </a:t>
                      </a:r>
                      <a:r>
                        <a:rPr sz="1800" spc="5" dirty="0"/>
                        <a:t>thị </a:t>
                      </a:r>
                      <a:r>
                        <a:rPr sz="1800" spc="10" dirty="0"/>
                        <a:t>thông báo </a:t>
                      </a:r>
                      <a:r>
                        <a:rPr sz="1800" spc="5" dirty="0"/>
                        <a:t>với </a:t>
                      </a:r>
                      <a:r>
                        <a:rPr sz="1800" spc="10" dirty="0"/>
                        <a:t>các </a:t>
                      </a:r>
                      <a:r>
                        <a:rPr sz="1800" spc="5" dirty="0"/>
                        <a:t>nút </a:t>
                      </a:r>
                      <a:r>
                        <a:rPr sz="1800" spc="15" dirty="0"/>
                        <a:t>OK </a:t>
                      </a:r>
                      <a:r>
                        <a:rPr sz="1800" spc="5" dirty="0"/>
                        <a:t>và</a:t>
                      </a:r>
                      <a:r>
                        <a:rPr sz="1800" spc="-100" dirty="0"/>
                        <a:t> </a:t>
                      </a:r>
                      <a:r>
                        <a:rPr sz="1800" spc="10" dirty="0"/>
                        <a:t>Cancel.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7706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10" dirty="0"/>
                        <a:t>createPopup()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10" dirty="0"/>
                        <a:t>Tạo </a:t>
                      </a:r>
                      <a:r>
                        <a:rPr sz="1800" spc="5" dirty="0"/>
                        <a:t>ra một </a:t>
                      </a:r>
                      <a:r>
                        <a:rPr sz="1800" spc="10" dirty="0"/>
                        <a:t>cửa sổ</a:t>
                      </a:r>
                      <a:r>
                        <a:rPr sz="1800" spc="-30" dirty="0"/>
                        <a:t> </a:t>
                      </a:r>
                      <a:r>
                        <a:rPr sz="1800" spc="10" dirty="0"/>
                        <a:t>pop-up.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484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5" dirty="0"/>
                        <a:t>focus()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800" spc="10" dirty="0"/>
                        <a:t>Tập trung các cửa sổ </a:t>
                      </a:r>
                      <a:r>
                        <a:rPr sz="1800" spc="5" dirty="0"/>
                        <a:t>hiện</a:t>
                      </a:r>
                      <a:r>
                        <a:rPr sz="1800" spc="-95" dirty="0"/>
                        <a:t> </a:t>
                      </a:r>
                      <a:r>
                        <a:rPr sz="1800" spc="10" dirty="0"/>
                        <a:t>hành.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26364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89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10" dirty="0"/>
                        <a:t>open()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5" dirty="0"/>
                        <a:t>Mở tập tin xác </a:t>
                      </a:r>
                      <a:r>
                        <a:rPr sz="1800" spc="10" dirty="0"/>
                        <a:t>định </a:t>
                      </a:r>
                      <a:r>
                        <a:rPr sz="1800" spc="5" dirty="0"/>
                        <a:t>trong một </a:t>
                      </a:r>
                      <a:r>
                        <a:rPr sz="1800" spc="10" dirty="0"/>
                        <a:t>cửa sổ </a:t>
                      </a:r>
                      <a:r>
                        <a:rPr sz="1800" spc="5" dirty="0"/>
                        <a:t>trình </a:t>
                      </a:r>
                      <a:r>
                        <a:rPr sz="1800" spc="0" dirty="0"/>
                        <a:t>duyệt</a:t>
                      </a:r>
                      <a:r>
                        <a:rPr sz="1800" spc="5" dirty="0"/>
                        <a:t> mới.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716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6897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5" dirty="0"/>
                        <a:t>prompt()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37160" marB="0"/>
                </a:tc>
                <a:tc>
                  <a:txBody>
                    <a:bodyPr/>
                    <a:lstStyle/>
                    <a:p>
                      <a:pPr marL="15811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800" spc="10" dirty="0"/>
                        <a:t>Nhắc nhở </a:t>
                      </a:r>
                      <a:r>
                        <a:rPr sz="1800" spc="5" dirty="0"/>
                        <a:t>một </a:t>
                      </a:r>
                      <a:r>
                        <a:rPr sz="1800" spc="10" dirty="0"/>
                        <a:t>hộp </a:t>
                      </a:r>
                      <a:r>
                        <a:rPr sz="1800" spc="5" dirty="0"/>
                        <a:t>thoại </a:t>
                      </a:r>
                      <a:r>
                        <a:rPr sz="1800" spc="10" dirty="0"/>
                        <a:t>mà chấp nhận đầu </a:t>
                      </a:r>
                      <a:r>
                        <a:rPr sz="1800" spc="5" dirty="0"/>
                        <a:t>vào </a:t>
                      </a:r>
                      <a:r>
                        <a:rPr sz="1800" spc="10" dirty="0"/>
                        <a:t>từ </a:t>
                      </a:r>
                      <a:r>
                        <a:rPr sz="1800" spc="5" dirty="0"/>
                        <a:t>người </a:t>
                      </a:r>
                      <a:r>
                        <a:rPr sz="1800" spc="10" dirty="0"/>
                        <a:t>sử</a:t>
                      </a:r>
                      <a:r>
                        <a:rPr sz="1800" spc="-114" dirty="0"/>
                        <a:t> </a:t>
                      </a:r>
                      <a:r>
                        <a:rPr sz="1800" spc="10" dirty="0"/>
                        <a:t>dụng.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13716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622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D5A2-55FD-426E-9E02-06451E55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pc="-5" dirty="0"/>
              <a:t>Đối tượng </a:t>
            </a:r>
            <a:r>
              <a:rPr lang="vi-VN" spc="-24" dirty="0"/>
              <a:t>History</a:t>
            </a:r>
            <a:r>
              <a:rPr lang="vi-VN" spc="-19" dirty="0"/>
              <a:t> </a:t>
            </a:r>
            <a:r>
              <a:rPr lang="vi-VN" spc="-5" dirty="0"/>
              <a:t>1/2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7E3F7-9A87-482D-93B8-7F812B98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ED0A4-02DE-4CF5-83A3-A3DE028E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7</a:t>
            </a:fld>
            <a:endParaRPr lang="vi-VN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31EFBCAB-D3C5-4295-9A51-E35B01D2DA2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27" y="692459"/>
          <a:ext cx="12096884" cy="5415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98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A2EB5-64F8-472E-8D3E-534EDDAB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pc="-5" dirty="0"/>
              <a:t>Đối tượng </a:t>
            </a:r>
            <a:r>
              <a:rPr lang="vi-VN" spc="-24" dirty="0"/>
              <a:t>history</a:t>
            </a:r>
            <a:r>
              <a:rPr lang="vi-VN" spc="-11" dirty="0"/>
              <a:t> </a:t>
            </a:r>
            <a:r>
              <a:rPr lang="vi-VN" spc="-5" dirty="0"/>
              <a:t>2-2</a:t>
            </a:r>
            <a:endParaRPr lang="vi-VN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3609216-E20E-4952-B465-B7C90773470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27" y="692459"/>
          <a:ext cx="12096884" cy="8433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BE90F-50D4-49BD-BE84-8101AC09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E4A5F-0ED5-49B5-B033-586D8F157D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8</a:t>
            </a:fld>
            <a:endParaRPr lang="vi-VN"/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33CE7181-995E-4F52-A053-E2BD2A2DCFE5}"/>
              </a:ext>
            </a:extLst>
          </p:cNvPr>
          <p:cNvGraphicFramePr>
            <a:graphicFrameLocks noGrp="1"/>
          </p:cNvGraphicFramePr>
          <p:nvPr/>
        </p:nvGraphicFramePr>
        <p:xfrm>
          <a:off x="707256" y="1864264"/>
          <a:ext cx="10971952" cy="22148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15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566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1041">
                <a:tc>
                  <a:txBody>
                    <a:bodyPr/>
                    <a:lstStyle/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Phương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  <a:spcBef>
                          <a:spcPts val="0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thức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71121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98425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94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back()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các URL trước đó từ danh sách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1300" spc="-1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sử.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forward()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hiển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tiếp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theo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danh sách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lịch</a:t>
                      </a:r>
                      <a:r>
                        <a:rPr sz="1300" spc="-1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sử.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F1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go()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189230">
                        <a:lnSpc>
                          <a:spcPct val="100000"/>
                        </a:lnSpc>
                        <a:spcBef>
                          <a:spcPts val="994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Hiển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thị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URL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được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chỉ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định.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Nó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chấp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nhận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tham</a:t>
                      </a:r>
                      <a:r>
                        <a:rPr sz="13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số,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5" dirty="0">
                          <a:latin typeface="Arial"/>
                          <a:cs typeface="Arial"/>
                        </a:rPr>
                        <a:t>mà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</a:t>
                      </a:r>
                      <a:r>
                        <a:rPr sz="1300" spc="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</a:t>
                      </a:r>
                      <a:r>
                        <a:rPr sz="1300" spc="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hai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có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là</a:t>
                      </a:r>
                      <a:r>
                        <a:rPr sz="13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một</a:t>
                      </a:r>
                      <a:r>
                        <a:rPr lang="vi-VN" sz="1300" spc="0" baseline="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 err="1">
                          <a:latin typeface="Arial"/>
                          <a:cs typeface="Arial"/>
                        </a:rPr>
                        <a:t>chuỗi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hoặc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một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số để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đi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đến trang cụ</a:t>
                      </a:r>
                      <a:r>
                        <a:rPr sz="1300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thể.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26364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4494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C07D6-5D94-4BEB-A460-A8A8E57F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pc="-5" dirty="0"/>
              <a:t>Đối tượng </a:t>
            </a:r>
            <a:r>
              <a:rPr lang="vi-VN" spc="-35" dirty="0"/>
              <a:t>navigator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88CC53-291A-472E-BF05-A809E641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312EE5-4A97-4867-9B26-99AF8F3B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9</a:t>
            </a:fld>
            <a:endParaRPr lang="vi-VN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72786F3-AC1C-43AD-83B8-DDEFE784B85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827" y="692459"/>
          <a:ext cx="12096884" cy="1091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BF92FEB2-F348-4116-AFD2-D22FB41AF4F4}"/>
              </a:ext>
            </a:extLst>
          </p:cNvPr>
          <p:cNvGraphicFramePr>
            <a:graphicFrameLocks noGrp="1"/>
          </p:cNvGraphicFramePr>
          <p:nvPr/>
        </p:nvGraphicFramePr>
        <p:xfrm>
          <a:off x="582870" y="2352738"/>
          <a:ext cx="10972798" cy="30676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637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08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04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200" dirty="0">
                        <a:latin typeface="Times New Roman"/>
                        <a:cs typeface="Times New Roman"/>
                      </a:endParaRPr>
                    </a:p>
                    <a:p>
                      <a:pPr marL="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Thuộc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tính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1270" marB="0">
                    <a:solidFill>
                      <a:srgbClr val="94373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2000" dirty="0">
                        <a:latin typeface="Times New Roman"/>
                        <a:cs typeface="Times New Roman"/>
                      </a:endParaRPr>
                    </a:p>
                    <a:p>
                      <a:pPr marL="209550" algn="ct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Mô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tả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634" marB="0">
                    <a:solidFill>
                      <a:srgbClr val="9437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5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appName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tên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0" dirty="0">
                          <a:latin typeface="Arial"/>
                          <a:cs typeface="Arial"/>
                        </a:rPr>
                        <a:t>appVersion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số phiên bản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và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nền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tảng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F1DCD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51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browserLanguage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0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ngôn ngữ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</a:t>
                      </a:r>
                      <a:r>
                        <a:rPr sz="1300" spc="-7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27001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cookieEnabled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794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5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Xác định xem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tập tin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cookie được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kích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hoạt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trong trình</a:t>
                      </a:r>
                      <a:r>
                        <a:rPr sz="1300" spc="-10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794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5" dirty="0">
                          <a:latin typeface="Arial"/>
                          <a:cs typeface="Arial"/>
                        </a:rPr>
                        <a:t>platform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tc>
                  <a:txBody>
                    <a:bodyPr/>
                    <a:lstStyle/>
                    <a:p>
                      <a:pPr marL="301625">
                        <a:lnSpc>
                          <a:spcPct val="100000"/>
                        </a:lnSpc>
                        <a:spcBef>
                          <a:spcPts val="1080"/>
                        </a:spcBef>
                      </a:pPr>
                      <a:r>
                        <a:rPr sz="1300" spc="10" dirty="0">
                          <a:latin typeface="Arial"/>
                          <a:cs typeface="Arial"/>
                        </a:rPr>
                        <a:t>Lấy các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loại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máy như Win32, của </a:t>
                      </a:r>
                      <a:r>
                        <a:rPr sz="1300" spc="5" dirty="0">
                          <a:latin typeface="Arial"/>
                          <a:cs typeface="Arial"/>
                        </a:rPr>
                        <a:t>trình </a:t>
                      </a:r>
                      <a:r>
                        <a:rPr sz="1300" spc="0" dirty="0">
                          <a:latin typeface="Arial"/>
                          <a:cs typeface="Arial"/>
                        </a:rPr>
                        <a:t>duyệt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của máy</a:t>
                      </a:r>
                      <a:r>
                        <a:rPr sz="1300" spc="-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10" dirty="0">
                          <a:latin typeface="Arial"/>
                          <a:cs typeface="Arial"/>
                        </a:rPr>
                        <a:t>khách.</a:t>
                      </a:r>
                      <a:endParaRPr sz="1300" dirty="0">
                        <a:latin typeface="Arial"/>
                        <a:cs typeface="Arial"/>
                      </a:endParaRPr>
                    </a:p>
                  </a:txBody>
                  <a:tcPr marL="0" marR="0" marT="137160" marB="0">
                    <a:solidFill>
                      <a:srgbClr val="D6E3B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63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9562</TotalTime>
  <Words>869</Words>
  <Application>Microsoft Office PowerPoint</Application>
  <PresentationFormat>Widescreen</PresentationFormat>
  <Paragraphs>132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Roboto</vt:lpstr>
      <vt:lpstr>Times New Roman</vt:lpstr>
      <vt:lpstr>UTM Avo</vt:lpstr>
      <vt:lpstr>Office Theme</vt:lpstr>
      <vt:lpstr>Bài 15 Đối tượng window</vt:lpstr>
      <vt:lpstr>MỤC TIÊU</vt:lpstr>
      <vt:lpstr>Các đối tượng Browser</vt:lpstr>
      <vt:lpstr>Đối tượng Window 1/3</vt:lpstr>
      <vt:lpstr>Đối tượng Window 2/3</vt:lpstr>
      <vt:lpstr>Đối tượng Window 3/3</vt:lpstr>
      <vt:lpstr>Đối tượng History 1/2</vt:lpstr>
      <vt:lpstr>Đối tượng history 2-2</vt:lpstr>
      <vt:lpstr>Đối tượng navigator</vt:lpstr>
      <vt:lpstr>Đối tượng location</vt:lpstr>
      <vt:lpstr>Live demo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Anh Luong</cp:lastModifiedBy>
  <cp:revision>3200</cp:revision>
  <dcterms:created xsi:type="dcterms:W3CDTF">2018-01-11T08:27:42Z</dcterms:created>
  <dcterms:modified xsi:type="dcterms:W3CDTF">2021-08-22T03:03:58Z</dcterms:modified>
</cp:coreProperties>
</file>